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87" r:id="rId2"/>
  </p:sldMasterIdLst>
  <p:handoutMasterIdLst>
    <p:handoutMasterId r:id="rId27"/>
  </p:handoutMasterIdLst>
  <p:sldIdLst>
    <p:sldId id="257" r:id="rId3"/>
    <p:sldId id="318" r:id="rId4"/>
    <p:sldId id="319" r:id="rId5"/>
    <p:sldId id="323" r:id="rId6"/>
    <p:sldId id="320" r:id="rId7"/>
    <p:sldId id="322" r:id="rId8"/>
    <p:sldId id="300" r:id="rId9"/>
    <p:sldId id="302" r:id="rId10"/>
    <p:sldId id="303" r:id="rId11"/>
    <p:sldId id="304" r:id="rId12"/>
    <p:sldId id="307" r:id="rId13"/>
    <p:sldId id="311" r:id="rId14"/>
    <p:sldId id="312" r:id="rId15"/>
    <p:sldId id="317" r:id="rId16"/>
    <p:sldId id="305" r:id="rId17"/>
    <p:sldId id="308" r:id="rId18"/>
    <p:sldId id="310" r:id="rId19"/>
    <p:sldId id="306" r:id="rId20"/>
    <p:sldId id="309" r:id="rId21"/>
    <p:sldId id="314" r:id="rId22"/>
    <p:sldId id="315" r:id="rId23"/>
    <p:sldId id="316" r:id="rId24"/>
    <p:sldId id="324" r:id="rId25"/>
    <p:sldId id="325" r:id="rId2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8000"/>
    <a:srgbClr val="000000"/>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229" autoAdjust="0"/>
    <p:restoredTop sz="90689" autoAdjust="0"/>
  </p:normalViewPr>
  <p:slideViewPr>
    <p:cSldViewPr>
      <p:cViewPr varScale="1">
        <p:scale>
          <a:sx n="65" d="100"/>
          <a:sy n="65" d="100"/>
        </p:scale>
        <p:origin x="836"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894206EB-EADE-4515-A36B-B137E7E5CC0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ffectLst>
                  <a:outerShdw blurRad="38100" dist="38100" dir="2700000" algn="tl">
                    <a:srgbClr val="C0C0C0"/>
                  </a:outerShdw>
                </a:effectLst>
                <a:latin typeface="Times"/>
              </a:defRPr>
            </a:lvl1pPr>
          </a:lstStyle>
          <a:p>
            <a:pPr>
              <a:defRPr/>
            </a:pPr>
            <a:endParaRPr lang="en-US"/>
          </a:p>
        </p:txBody>
      </p:sp>
      <p:sp>
        <p:nvSpPr>
          <p:cNvPr id="134147" name="Rectangle 3">
            <a:extLst>
              <a:ext uri="{FF2B5EF4-FFF2-40B4-BE49-F238E27FC236}">
                <a16:creationId xmlns:a16="http://schemas.microsoft.com/office/drawing/2014/main" id="{D497C421-FB79-4FFE-B11C-5FCE1A0D91B7}"/>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ffectLst>
                  <a:outerShdw blurRad="38100" dist="38100" dir="2700000" algn="tl">
                    <a:srgbClr val="C0C0C0"/>
                  </a:outerShdw>
                </a:effectLst>
                <a:latin typeface="Times"/>
              </a:defRPr>
            </a:lvl1pPr>
          </a:lstStyle>
          <a:p>
            <a:pPr>
              <a:defRPr/>
            </a:pPr>
            <a:endParaRPr lang="en-US"/>
          </a:p>
        </p:txBody>
      </p:sp>
      <p:sp>
        <p:nvSpPr>
          <p:cNvPr id="134148" name="Rectangle 4">
            <a:extLst>
              <a:ext uri="{FF2B5EF4-FFF2-40B4-BE49-F238E27FC236}">
                <a16:creationId xmlns:a16="http://schemas.microsoft.com/office/drawing/2014/main" id="{7D97F9F8-3448-4285-8CEA-B282173B86FA}"/>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C0C0C0"/>
                  </a:outerShdw>
                </a:effectLst>
                <a:latin typeface="Times"/>
              </a:defRPr>
            </a:lvl1pPr>
          </a:lstStyle>
          <a:p>
            <a:pPr>
              <a:defRPr/>
            </a:pPr>
            <a:endParaRPr lang="en-US"/>
          </a:p>
        </p:txBody>
      </p:sp>
      <p:sp>
        <p:nvSpPr>
          <p:cNvPr id="134149" name="Rectangle 5">
            <a:extLst>
              <a:ext uri="{FF2B5EF4-FFF2-40B4-BE49-F238E27FC236}">
                <a16:creationId xmlns:a16="http://schemas.microsoft.com/office/drawing/2014/main" id="{89406084-535B-41FB-9782-E2007AF9E8F5}"/>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C0C0C0"/>
                  </a:outerShdw>
                </a:effectLst>
              </a:defRPr>
            </a:lvl1pPr>
          </a:lstStyle>
          <a:p>
            <a:fld id="{BE25C4C7-137E-4151-B8F0-DE0EAE59BB7A}"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9B9CBE3-5716-4A88-ABAB-947289752F04}"/>
              </a:ext>
            </a:extLst>
          </p:cNvPr>
          <p:cNvSpPr>
            <a:spLocks noChangeArrowheads="1"/>
          </p:cNvSpPr>
          <p:nvPr/>
        </p:nvSpPr>
        <p:spPr bwMode="ltGray">
          <a:xfrm>
            <a:off x="0" y="0"/>
            <a:ext cx="825500" cy="6858000"/>
          </a:xfrm>
          <a:prstGeom prst="rect">
            <a:avLst/>
          </a:prstGeom>
          <a:solidFill>
            <a:schemeClr val="tx2">
              <a:alpha val="50000"/>
            </a:schemeClr>
          </a:solidFill>
          <a:ln>
            <a:noFill/>
          </a:ln>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pPr>
              <a:defRPr/>
            </a:pPr>
            <a:endParaRPr lang="en-US">
              <a:effectLst>
                <a:outerShdw blurRad="38100" dist="38100" dir="2700000" algn="tl">
                  <a:srgbClr val="000000">
                    <a:alpha val="43137"/>
                  </a:srgbClr>
                </a:outerShdw>
              </a:effectLst>
              <a:latin typeface="Times"/>
            </a:endParaRPr>
          </a:p>
        </p:txBody>
      </p:sp>
      <p:sp>
        <p:nvSpPr>
          <p:cNvPr id="5" name="Rectangle 4">
            <a:extLst>
              <a:ext uri="{FF2B5EF4-FFF2-40B4-BE49-F238E27FC236}">
                <a16:creationId xmlns:a16="http://schemas.microsoft.com/office/drawing/2014/main" id="{029DFFA9-67E6-49B9-BF5D-6ED0E91832DB}"/>
              </a:ext>
            </a:extLst>
          </p:cNvPr>
          <p:cNvSpPr>
            <a:spLocks noChangeArrowheads="1"/>
          </p:cNvSpPr>
          <p:nvPr/>
        </p:nvSpPr>
        <p:spPr bwMode="ltGray">
          <a:xfrm>
            <a:off x="0" y="3543300"/>
            <a:ext cx="3343275" cy="122238"/>
          </a:xfrm>
          <a:prstGeom prst="rect">
            <a:avLst/>
          </a:prstGeom>
          <a:solidFill>
            <a:schemeClr val="bg2">
              <a:alpha val="50000"/>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effectLst>
                <a:outerShdw blurRad="38100" dist="38100" dir="2700000" algn="tl">
                  <a:srgbClr val="000000">
                    <a:alpha val="43137"/>
                  </a:srgbClr>
                </a:outerShdw>
              </a:effectLst>
              <a:latin typeface="Times"/>
            </a:endParaRPr>
          </a:p>
        </p:txBody>
      </p:sp>
      <p:sp>
        <p:nvSpPr>
          <p:cNvPr id="6147" name="Rectangle 3"/>
          <p:cNvSpPr>
            <a:spLocks noGrp="1" noChangeArrowheads="1"/>
          </p:cNvSpPr>
          <p:nvPr>
            <p:ph type="ctrTitle"/>
          </p:nvPr>
        </p:nvSpPr>
        <p:spPr>
          <a:xfrm>
            <a:off x="762000" y="2286000"/>
            <a:ext cx="7772400" cy="8382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lvl1pPr>
          </a:lstStyle>
          <a:p>
            <a:pPr lvl="0"/>
            <a:r>
              <a:rPr lang="en-US" noProof="0"/>
              <a:t>Click to edit Master title style</a:t>
            </a:r>
          </a:p>
        </p:txBody>
      </p:sp>
      <p:sp>
        <p:nvSpPr>
          <p:cNvPr id="6148" name="Rectangle 4"/>
          <p:cNvSpPr>
            <a:spLocks noGrp="1" noChangeArrowheads="1"/>
          </p:cNvSpPr>
          <p:nvPr>
            <p:ph type="subTitle" idx="1"/>
          </p:nvPr>
        </p:nvSpPr>
        <p:spPr>
          <a:xfrm>
            <a:off x="1447800" y="3962400"/>
            <a:ext cx="6400800" cy="1752600"/>
          </a:xfrm>
        </p:spPr>
        <p:txBody>
          <a:bodyPr/>
          <a:lstStyle>
            <a:lvl1pPr marL="0" indent="0" algn="ctr">
              <a:buFont typeface="Monotype Sorts" charset="2"/>
              <a:buNone/>
              <a:defRPr/>
            </a:lvl1pPr>
          </a:lstStyle>
          <a:p>
            <a:pPr lvl="0"/>
            <a:r>
              <a:rPr lang="en-US" noProof="0"/>
              <a:t>Click to edit Master subtitle style</a:t>
            </a:r>
          </a:p>
        </p:txBody>
      </p:sp>
      <p:sp>
        <p:nvSpPr>
          <p:cNvPr id="6" name="Date Placeholder 5">
            <a:extLst>
              <a:ext uri="{FF2B5EF4-FFF2-40B4-BE49-F238E27FC236}">
                <a16:creationId xmlns:a16="http://schemas.microsoft.com/office/drawing/2014/main" id="{77E36CE8-E171-4F43-AE8D-E9ECD7E89CBC}"/>
              </a:ext>
            </a:extLst>
          </p:cNvPr>
          <p:cNvSpPr>
            <a:spLocks noGrp="1" noChangeArrowheads="1"/>
          </p:cNvSpPr>
          <p:nvPr>
            <p:ph type="dt" sz="half" idx="10"/>
          </p:nvPr>
        </p:nvSpPr>
        <p:spPr/>
        <p:txBody>
          <a:bodyPr/>
          <a:lstStyle>
            <a:lvl1pPr>
              <a:defRPr>
                <a:solidFill>
                  <a:srgbClr val="CCECFF"/>
                </a:solidFill>
              </a:defRPr>
            </a:lvl1pPr>
          </a:lstStyle>
          <a:p>
            <a:pPr>
              <a:defRPr/>
            </a:pPr>
            <a:endParaRPr lang="en-US"/>
          </a:p>
        </p:txBody>
      </p:sp>
      <p:sp>
        <p:nvSpPr>
          <p:cNvPr id="7" name="Footer Placeholder 6">
            <a:extLst>
              <a:ext uri="{FF2B5EF4-FFF2-40B4-BE49-F238E27FC236}">
                <a16:creationId xmlns:a16="http://schemas.microsoft.com/office/drawing/2014/main" id="{529FFD37-2573-4D46-A617-10113916C074}"/>
              </a:ext>
            </a:extLst>
          </p:cNvPr>
          <p:cNvSpPr>
            <a:spLocks noGrp="1" noChangeArrowheads="1"/>
          </p:cNvSpPr>
          <p:nvPr>
            <p:ph type="ftr" sz="quarter" idx="11"/>
          </p:nvPr>
        </p:nvSpPr>
        <p:spPr/>
        <p:txBody>
          <a:bodyPr/>
          <a:lstStyle>
            <a:lvl1pPr>
              <a:defRPr>
                <a:solidFill>
                  <a:srgbClr val="CCECFF"/>
                </a:solidFill>
              </a:defRPr>
            </a:lvl1pPr>
          </a:lstStyle>
          <a:p>
            <a:pPr>
              <a:defRPr/>
            </a:pPr>
            <a:endParaRPr lang="en-US"/>
          </a:p>
        </p:txBody>
      </p:sp>
      <p:sp>
        <p:nvSpPr>
          <p:cNvPr id="8" name="Slide Number Placeholder 7">
            <a:extLst>
              <a:ext uri="{FF2B5EF4-FFF2-40B4-BE49-F238E27FC236}">
                <a16:creationId xmlns:a16="http://schemas.microsoft.com/office/drawing/2014/main" id="{635B8D21-7164-4149-A9B5-53570BEBBA46}"/>
              </a:ext>
            </a:extLst>
          </p:cNvPr>
          <p:cNvSpPr>
            <a:spLocks noGrp="1" noChangeArrowheads="1"/>
          </p:cNvSpPr>
          <p:nvPr>
            <p:ph type="sldNum" sz="quarter" idx="12"/>
          </p:nvPr>
        </p:nvSpPr>
        <p:spPr/>
        <p:txBody>
          <a:bodyPr/>
          <a:lstStyle>
            <a:lvl1pPr>
              <a:defRPr>
                <a:solidFill>
                  <a:srgbClr val="CCECFF"/>
                </a:solidFill>
              </a:defRPr>
            </a:lvl1pPr>
          </a:lstStyle>
          <a:p>
            <a:fld id="{A69103D9-1AED-47EC-9830-A1B406C97738}" type="slidenum">
              <a:rPr lang="en-US" altLang="en-US"/>
              <a:pPr/>
              <a:t>‹#›</a:t>
            </a:fld>
            <a:endParaRPr lang="en-US" altLang="en-US"/>
          </a:p>
        </p:txBody>
      </p:sp>
    </p:spTree>
    <p:extLst>
      <p:ext uri="{BB962C8B-B14F-4D97-AF65-F5344CB8AC3E}">
        <p14:creationId xmlns:p14="http://schemas.microsoft.com/office/powerpoint/2010/main" val="129856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1"/>
                            </p:stCondLst>
                            <p:childTnLst>
                              <p:par>
                                <p:cTn id="9" presetID="22" presetClass="entr" presetSubtype="2" fill="hold" grpId="0" nodeType="afterEffect">
                                  <p:stCondLst>
                                    <p:cond delay="2"/>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7AD720B-77C4-4F57-8322-E5E68A64952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AA70EC4-003E-4A87-878F-D2A26C788A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24282FA-08D2-4491-A255-442D1CB0077C}"/>
              </a:ext>
            </a:extLst>
          </p:cNvPr>
          <p:cNvSpPr>
            <a:spLocks noGrp="1" noChangeArrowheads="1"/>
          </p:cNvSpPr>
          <p:nvPr>
            <p:ph type="sldNum" sz="quarter" idx="12"/>
          </p:nvPr>
        </p:nvSpPr>
        <p:spPr>
          <a:ln/>
        </p:spPr>
        <p:txBody>
          <a:bodyPr/>
          <a:lstStyle>
            <a:lvl1pPr>
              <a:defRPr/>
            </a:lvl1pPr>
          </a:lstStyle>
          <a:p>
            <a:fld id="{730DAFE7-F079-4D0C-B507-6E738E1216DA}" type="slidenum">
              <a:rPr lang="en-US" altLang="en-US"/>
              <a:pPr/>
              <a:t>‹#›</a:t>
            </a:fld>
            <a:endParaRPr lang="en-US" altLang="en-US"/>
          </a:p>
        </p:txBody>
      </p:sp>
    </p:spTree>
    <p:extLst>
      <p:ext uri="{BB962C8B-B14F-4D97-AF65-F5344CB8AC3E}">
        <p14:creationId xmlns:p14="http://schemas.microsoft.com/office/powerpoint/2010/main" val="3531593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81000"/>
            <a:ext cx="19621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81000"/>
            <a:ext cx="57340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5869502-BABA-4894-A500-F0E08C3378D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06DEE68-E2FE-4241-A246-34BDB27443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861F98F-9804-4969-BA23-4BCDDCF5C4A6}"/>
              </a:ext>
            </a:extLst>
          </p:cNvPr>
          <p:cNvSpPr>
            <a:spLocks noGrp="1" noChangeArrowheads="1"/>
          </p:cNvSpPr>
          <p:nvPr>
            <p:ph type="sldNum" sz="quarter" idx="12"/>
          </p:nvPr>
        </p:nvSpPr>
        <p:spPr>
          <a:ln/>
        </p:spPr>
        <p:txBody>
          <a:bodyPr/>
          <a:lstStyle>
            <a:lvl1pPr>
              <a:defRPr/>
            </a:lvl1pPr>
          </a:lstStyle>
          <a:p>
            <a:fld id="{40922447-6A78-414D-AC5B-6014F8674579}" type="slidenum">
              <a:rPr lang="en-US" altLang="en-US"/>
              <a:pPr/>
              <a:t>‹#›</a:t>
            </a:fld>
            <a:endParaRPr lang="en-US" altLang="en-US"/>
          </a:p>
        </p:txBody>
      </p:sp>
    </p:spTree>
    <p:extLst>
      <p:ext uri="{BB962C8B-B14F-4D97-AF65-F5344CB8AC3E}">
        <p14:creationId xmlns:p14="http://schemas.microsoft.com/office/powerpoint/2010/main" val="2030375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F09852D-84BD-4697-8F8F-0BB1492F3571}"/>
              </a:ext>
            </a:extLst>
          </p:cNvPr>
          <p:cNvSpPr>
            <a:spLocks noGrp="1"/>
          </p:cNvSpPr>
          <p:nvPr>
            <p:ph type="dt" sz="half" idx="10"/>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55640056-EA21-417E-B9D2-B0A695C0EA87}" type="datetimeFigureOut">
              <a:rPr lang="en-US"/>
              <a:pPr>
                <a:defRPr/>
              </a:pPr>
              <a:t>6/9/2021</a:t>
            </a:fld>
            <a:endParaRPr lang="en-US"/>
          </a:p>
        </p:txBody>
      </p:sp>
      <p:sp>
        <p:nvSpPr>
          <p:cNvPr id="5" name="Footer Placeholder 4">
            <a:extLst>
              <a:ext uri="{FF2B5EF4-FFF2-40B4-BE49-F238E27FC236}">
                <a16:creationId xmlns:a16="http://schemas.microsoft.com/office/drawing/2014/main" id="{59CA7471-468B-423D-83DB-059AD7C46D60}"/>
              </a:ext>
            </a:extLst>
          </p:cNvPr>
          <p:cNvSpPr>
            <a:spLocks noGrp="1"/>
          </p:cNvSpPr>
          <p:nvPr>
            <p:ph type="ftr" sz="quarter" idx="11"/>
          </p:nvPr>
        </p:nvSpPr>
        <p:spPr/>
        <p:txBody>
          <a:bodyPr/>
          <a:lstStyle>
            <a:lvl1pPr eaLnBrk="0" fontAlgn="base" hangingPunct="0">
              <a:spcBef>
                <a:spcPct val="0"/>
              </a:spcBef>
              <a:spcAft>
                <a:spcPct val="0"/>
              </a:spcAft>
              <a:defRPr>
                <a:latin typeface="Times" panose="02020603050405020304"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1DB5AD9F-28B2-4552-857E-1713B4986B14}"/>
              </a:ext>
            </a:extLst>
          </p:cNvPr>
          <p:cNvSpPr>
            <a:spLocks noGrp="1"/>
          </p:cNvSpPr>
          <p:nvPr>
            <p:ph type="sldNum" sz="quarter" idx="12"/>
          </p:nvPr>
        </p:nvSpPr>
        <p:spPr/>
        <p:txBody>
          <a:bodyPr/>
          <a:lstStyle>
            <a:lvl1pPr eaLnBrk="0" hangingPunct="0">
              <a:defRPr>
                <a:latin typeface="Times" panose="02020603050405020304" pitchFamily="18" charset="0"/>
              </a:defRPr>
            </a:lvl1pPr>
          </a:lstStyle>
          <a:p>
            <a:fld id="{BCF674CB-1DAA-4BB9-B45F-51A36CABC997}" type="slidenum">
              <a:rPr lang="en-US" altLang="en-US"/>
              <a:pPr/>
              <a:t>‹#›</a:t>
            </a:fld>
            <a:endParaRPr lang="en-US" altLang="en-US"/>
          </a:p>
        </p:txBody>
      </p:sp>
    </p:spTree>
    <p:extLst>
      <p:ext uri="{BB962C8B-B14F-4D97-AF65-F5344CB8AC3E}">
        <p14:creationId xmlns:p14="http://schemas.microsoft.com/office/powerpoint/2010/main" val="918583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ED23C2-A1FC-4555-970C-5511733B39E8}"/>
              </a:ext>
            </a:extLst>
          </p:cNvPr>
          <p:cNvSpPr>
            <a:spLocks noGrp="1"/>
          </p:cNvSpPr>
          <p:nvPr>
            <p:ph type="dt" sz="half" idx="10"/>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D281BECE-99F7-4D6B-AA5F-6E7B406072C0}" type="datetimeFigureOut">
              <a:rPr lang="en-US"/>
              <a:pPr>
                <a:defRPr/>
              </a:pPr>
              <a:t>6/9/2021</a:t>
            </a:fld>
            <a:endParaRPr lang="en-US"/>
          </a:p>
        </p:txBody>
      </p:sp>
      <p:sp>
        <p:nvSpPr>
          <p:cNvPr id="5" name="Footer Placeholder 4">
            <a:extLst>
              <a:ext uri="{FF2B5EF4-FFF2-40B4-BE49-F238E27FC236}">
                <a16:creationId xmlns:a16="http://schemas.microsoft.com/office/drawing/2014/main" id="{0B58AFC2-4803-44D5-A328-6926674B157E}"/>
              </a:ext>
            </a:extLst>
          </p:cNvPr>
          <p:cNvSpPr>
            <a:spLocks noGrp="1"/>
          </p:cNvSpPr>
          <p:nvPr>
            <p:ph type="ftr" sz="quarter" idx="11"/>
          </p:nvPr>
        </p:nvSpPr>
        <p:spPr/>
        <p:txBody>
          <a:bodyPr/>
          <a:lstStyle>
            <a:lvl1pPr eaLnBrk="0" fontAlgn="base" hangingPunct="0">
              <a:spcBef>
                <a:spcPct val="0"/>
              </a:spcBef>
              <a:spcAft>
                <a:spcPct val="0"/>
              </a:spcAft>
              <a:defRPr>
                <a:latin typeface="Times" panose="02020603050405020304"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1786C20E-8102-472D-8E1B-CB749030FE23}"/>
              </a:ext>
            </a:extLst>
          </p:cNvPr>
          <p:cNvSpPr>
            <a:spLocks noGrp="1"/>
          </p:cNvSpPr>
          <p:nvPr>
            <p:ph type="sldNum" sz="quarter" idx="12"/>
          </p:nvPr>
        </p:nvSpPr>
        <p:spPr/>
        <p:txBody>
          <a:bodyPr/>
          <a:lstStyle>
            <a:lvl1pPr eaLnBrk="0" hangingPunct="0">
              <a:defRPr>
                <a:latin typeface="Times" panose="02020603050405020304" pitchFamily="18" charset="0"/>
              </a:defRPr>
            </a:lvl1pPr>
          </a:lstStyle>
          <a:p>
            <a:fld id="{1E6600BD-F939-4A1E-9B22-F1FF4094E9DE}" type="slidenum">
              <a:rPr lang="en-US" altLang="en-US"/>
              <a:pPr/>
              <a:t>‹#›</a:t>
            </a:fld>
            <a:endParaRPr lang="en-US" altLang="en-US"/>
          </a:p>
        </p:txBody>
      </p:sp>
    </p:spTree>
    <p:extLst>
      <p:ext uri="{BB962C8B-B14F-4D97-AF65-F5344CB8AC3E}">
        <p14:creationId xmlns:p14="http://schemas.microsoft.com/office/powerpoint/2010/main" val="1990042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C4372B-DE44-476A-8692-0D2353C8E242}"/>
              </a:ext>
            </a:extLst>
          </p:cNvPr>
          <p:cNvSpPr>
            <a:spLocks noGrp="1"/>
          </p:cNvSpPr>
          <p:nvPr>
            <p:ph type="dt" sz="half" idx="10"/>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22767889-4F75-4C81-B584-F5FB3A4254D3}" type="datetimeFigureOut">
              <a:rPr lang="en-US"/>
              <a:pPr>
                <a:defRPr/>
              </a:pPr>
              <a:t>6/9/2021</a:t>
            </a:fld>
            <a:endParaRPr lang="en-US"/>
          </a:p>
        </p:txBody>
      </p:sp>
      <p:sp>
        <p:nvSpPr>
          <p:cNvPr id="5" name="Footer Placeholder 4">
            <a:extLst>
              <a:ext uri="{FF2B5EF4-FFF2-40B4-BE49-F238E27FC236}">
                <a16:creationId xmlns:a16="http://schemas.microsoft.com/office/drawing/2014/main" id="{E9191B01-FC60-4445-943F-DC86413336EF}"/>
              </a:ext>
            </a:extLst>
          </p:cNvPr>
          <p:cNvSpPr>
            <a:spLocks noGrp="1"/>
          </p:cNvSpPr>
          <p:nvPr>
            <p:ph type="ftr" sz="quarter" idx="11"/>
          </p:nvPr>
        </p:nvSpPr>
        <p:spPr/>
        <p:txBody>
          <a:bodyPr/>
          <a:lstStyle>
            <a:lvl1pPr eaLnBrk="0" fontAlgn="base" hangingPunct="0">
              <a:spcBef>
                <a:spcPct val="0"/>
              </a:spcBef>
              <a:spcAft>
                <a:spcPct val="0"/>
              </a:spcAft>
              <a:defRPr>
                <a:latin typeface="Times" panose="02020603050405020304"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1A9FD678-EE8F-4D04-BDFE-63D78081FCB7}"/>
              </a:ext>
            </a:extLst>
          </p:cNvPr>
          <p:cNvSpPr>
            <a:spLocks noGrp="1"/>
          </p:cNvSpPr>
          <p:nvPr>
            <p:ph type="sldNum" sz="quarter" idx="12"/>
          </p:nvPr>
        </p:nvSpPr>
        <p:spPr/>
        <p:txBody>
          <a:bodyPr/>
          <a:lstStyle>
            <a:lvl1pPr eaLnBrk="0" hangingPunct="0">
              <a:defRPr>
                <a:latin typeface="Times" panose="02020603050405020304" pitchFamily="18" charset="0"/>
              </a:defRPr>
            </a:lvl1pPr>
          </a:lstStyle>
          <a:p>
            <a:fld id="{0794B880-1BDE-42BF-84A9-0D30DA0B4C03}" type="slidenum">
              <a:rPr lang="en-US" altLang="en-US"/>
              <a:pPr/>
              <a:t>‹#›</a:t>
            </a:fld>
            <a:endParaRPr lang="en-US" altLang="en-US"/>
          </a:p>
        </p:txBody>
      </p:sp>
    </p:spTree>
    <p:extLst>
      <p:ext uri="{BB962C8B-B14F-4D97-AF65-F5344CB8AC3E}">
        <p14:creationId xmlns:p14="http://schemas.microsoft.com/office/powerpoint/2010/main" val="1289810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0A494E-6FD6-4B79-B849-F3A42C7AEA59}"/>
              </a:ext>
            </a:extLst>
          </p:cNvPr>
          <p:cNvSpPr>
            <a:spLocks noGrp="1"/>
          </p:cNvSpPr>
          <p:nvPr>
            <p:ph type="dt" sz="half" idx="10"/>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4230C215-D532-49A3-ABAF-D858941DDD51}" type="datetimeFigureOut">
              <a:rPr lang="en-US"/>
              <a:pPr>
                <a:defRPr/>
              </a:pPr>
              <a:t>6/9/2021</a:t>
            </a:fld>
            <a:endParaRPr lang="en-US"/>
          </a:p>
        </p:txBody>
      </p:sp>
      <p:sp>
        <p:nvSpPr>
          <p:cNvPr id="6" name="Footer Placeholder 5">
            <a:extLst>
              <a:ext uri="{FF2B5EF4-FFF2-40B4-BE49-F238E27FC236}">
                <a16:creationId xmlns:a16="http://schemas.microsoft.com/office/drawing/2014/main" id="{A4E7E35A-52B5-4A02-9B07-F36E91825115}"/>
              </a:ext>
            </a:extLst>
          </p:cNvPr>
          <p:cNvSpPr>
            <a:spLocks noGrp="1"/>
          </p:cNvSpPr>
          <p:nvPr>
            <p:ph type="ftr" sz="quarter" idx="11"/>
          </p:nvPr>
        </p:nvSpPr>
        <p:spPr/>
        <p:txBody>
          <a:bodyPr/>
          <a:lstStyle>
            <a:lvl1pPr eaLnBrk="0" fontAlgn="base" hangingPunct="0">
              <a:spcBef>
                <a:spcPct val="0"/>
              </a:spcBef>
              <a:spcAft>
                <a:spcPct val="0"/>
              </a:spcAft>
              <a:defRPr>
                <a:latin typeface="Times" panose="02020603050405020304"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C7248E07-CC51-4B96-90E7-6BF0E5718D84}"/>
              </a:ext>
            </a:extLst>
          </p:cNvPr>
          <p:cNvSpPr>
            <a:spLocks noGrp="1"/>
          </p:cNvSpPr>
          <p:nvPr>
            <p:ph type="sldNum" sz="quarter" idx="12"/>
          </p:nvPr>
        </p:nvSpPr>
        <p:spPr/>
        <p:txBody>
          <a:bodyPr/>
          <a:lstStyle>
            <a:lvl1pPr eaLnBrk="0" hangingPunct="0">
              <a:defRPr>
                <a:latin typeface="Times" panose="02020603050405020304" pitchFamily="18" charset="0"/>
              </a:defRPr>
            </a:lvl1pPr>
          </a:lstStyle>
          <a:p>
            <a:fld id="{E9AD6AE6-339F-47C2-A512-529CA2D392EB}" type="slidenum">
              <a:rPr lang="en-US" altLang="en-US"/>
              <a:pPr/>
              <a:t>‹#›</a:t>
            </a:fld>
            <a:endParaRPr lang="en-US" altLang="en-US"/>
          </a:p>
        </p:txBody>
      </p:sp>
    </p:spTree>
    <p:extLst>
      <p:ext uri="{BB962C8B-B14F-4D97-AF65-F5344CB8AC3E}">
        <p14:creationId xmlns:p14="http://schemas.microsoft.com/office/powerpoint/2010/main" val="2479550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33FB41-0E8C-4455-87E9-28D352B3A156}"/>
              </a:ext>
            </a:extLst>
          </p:cNvPr>
          <p:cNvSpPr>
            <a:spLocks noGrp="1"/>
          </p:cNvSpPr>
          <p:nvPr>
            <p:ph type="dt" sz="half" idx="10"/>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4BA070C1-4752-4F6F-BD5D-74DA2586852F}" type="datetimeFigureOut">
              <a:rPr lang="en-US"/>
              <a:pPr>
                <a:defRPr/>
              </a:pPr>
              <a:t>6/9/2021</a:t>
            </a:fld>
            <a:endParaRPr lang="en-US"/>
          </a:p>
        </p:txBody>
      </p:sp>
      <p:sp>
        <p:nvSpPr>
          <p:cNvPr id="8" name="Footer Placeholder 7">
            <a:extLst>
              <a:ext uri="{FF2B5EF4-FFF2-40B4-BE49-F238E27FC236}">
                <a16:creationId xmlns:a16="http://schemas.microsoft.com/office/drawing/2014/main" id="{B978777B-A8F7-442C-8D04-91937E4DEE3F}"/>
              </a:ext>
            </a:extLst>
          </p:cNvPr>
          <p:cNvSpPr>
            <a:spLocks noGrp="1"/>
          </p:cNvSpPr>
          <p:nvPr>
            <p:ph type="ftr" sz="quarter" idx="11"/>
          </p:nvPr>
        </p:nvSpPr>
        <p:spPr/>
        <p:txBody>
          <a:bodyPr/>
          <a:lstStyle>
            <a:lvl1pPr eaLnBrk="0" fontAlgn="base" hangingPunct="0">
              <a:spcBef>
                <a:spcPct val="0"/>
              </a:spcBef>
              <a:spcAft>
                <a:spcPct val="0"/>
              </a:spcAft>
              <a:defRPr>
                <a:latin typeface="Times" panose="02020603050405020304" pitchFamily="18" charset="0"/>
              </a:defRPr>
            </a:lvl1pPr>
          </a:lstStyle>
          <a:p>
            <a:pPr>
              <a:defRPr/>
            </a:pPr>
            <a:endParaRPr lang="en-US"/>
          </a:p>
        </p:txBody>
      </p:sp>
      <p:sp>
        <p:nvSpPr>
          <p:cNvPr id="9" name="Slide Number Placeholder 8">
            <a:extLst>
              <a:ext uri="{FF2B5EF4-FFF2-40B4-BE49-F238E27FC236}">
                <a16:creationId xmlns:a16="http://schemas.microsoft.com/office/drawing/2014/main" id="{6005D0B2-2B0E-4B4D-AD5E-315AFD1B2AB5}"/>
              </a:ext>
            </a:extLst>
          </p:cNvPr>
          <p:cNvSpPr>
            <a:spLocks noGrp="1"/>
          </p:cNvSpPr>
          <p:nvPr>
            <p:ph type="sldNum" sz="quarter" idx="12"/>
          </p:nvPr>
        </p:nvSpPr>
        <p:spPr/>
        <p:txBody>
          <a:bodyPr/>
          <a:lstStyle>
            <a:lvl1pPr eaLnBrk="0" hangingPunct="0">
              <a:defRPr>
                <a:latin typeface="Times" panose="02020603050405020304" pitchFamily="18" charset="0"/>
              </a:defRPr>
            </a:lvl1pPr>
          </a:lstStyle>
          <a:p>
            <a:fld id="{F0D05EBF-A0FF-4668-BC1A-0D1EE80ED014}" type="slidenum">
              <a:rPr lang="en-US" altLang="en-US"/>
              <a:pPr/>
              <a:t>‹#›</a:t>
            </a:fld>
            <a:endParaRPr lang="en-US" altLang="en-US"/>
          </a:p>
        </p:txBody>
      </p:sp>
    </p:spTree>
    <p:extLst>
      <p:ext uri="{BB962C8B-B14F-4D97-AF65-F5344CB8AC3E}">
        <p14:creationId xmlns:p14="http://schemas.microsoft.com/office/powerpoint/2010/main" val="2233716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D18CF0-50DA-426A-97C4-287BE2333EDA}"/>
              </a:ext>
            </a:extLst>
          </p:cNvPr>
          <p:cNvSpPr>
            <a:spLocks noGrp="1"/>
          </p:cNvSpPr>
          <p:nvPr>
            <p:ph type="dt" sz="half" idx="10"/>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187D74B9-9535-44F7-9CEC-959CA112FEFA}" type="datetimeFigureOut">
              <a:rPr lang="en-US"/>
              <a:pPr>
                <a:defRPr/>
              </a:pPr>
              <a:t>6/9/2021</a:t>
            </a:fld>
            <a:endParaRPr lang="en-US"/>
          </a:p>
        </p:txBody>
      </p:sp>
      <p:sp>
        <p:nvSpPr>
          <p:cNvPr id="4" name="Footer Placeholder 3">
            <a:extLst>
              <a:ext uri="{FF2B5EF4-FFF2-40B4-BE49-F238E27FC236}">
                <a16:creationId xmlns:a16="http://schemas.microsoft.com/office/drawing/2014/main" id="{3484A9F2-016A-49AC-940C-98F9C7BB0FE7}"/>
              </a:ext>
            </a:extLst>
          </p:cNvPr>
          <p:cNvSpPr>
            <a:spLocks noGrp="1"/>
          </p:cNvSpPr>
          <p:nvPr>
            <p:ph type="ftr" sz="quarter" idx="11"/>
          </p:nvPr>
        </p:nvSpPr>
        <p:spPr/>
        <p:txBody>
          <a:bodyPr/>
          <a:lstStyle>
            <a:lvl1pPr eaLnBrk="0" fontAlgn="base" hangingPunct="0">
              <a:spcBef>
                <a:spcPct val="0"/>
              </a:spcBef>
              <a:spcAft>
                <a:spcPct val="0"/>
              </a:spcAft>
              <a:defRPr>
                <a:latin typeface="Times" panose="02020603050405020304" pitchFamily="18" charset="0"/>
              </a:defRPr>
            </a:lvl1pPr>
          </a:lstStyle>
          <a:p>
            <a:pPr>
              <a:defRPr/>
            </a:pPr>
            <a:endParaRPr lang="en-US"/>
          </a:p>
        </p:txBody>
      </p:sp>
      <p:sp>
        <p:nvSpPr>
          <p:cNvPr id="5" name="Slide Number Placeholder 4">
            <a:extLst>
              <a:ext uri="{FF2B5EF4-FFF2-40B4-BE49-F238E27FC236}">
                <a16:creationId xmlns:a16="http://schemas.microsoft.com/office/drawing/2014/main" id="{1E84D56E-1EEC-4A4E-ADEE-6962E8F258DC}"/>
              </a:ext>
            </a:extLst>
          </p:cNvPr>
          <p:cNvSpPr>
            <a:spLocks noGrp="1"/>
          </p:cNvSpPr>
          <p:nvPr>
            <p:ph type="sldNum" sz="quarter" idx="12"/>
          </p:nvPr>
        </p:nvSpPr>
        <p:spPr/>
        <p:txBody>
          <a:bodyPr/>
          <a:lstStyle>
            <a:lvl1pPr eaLnBrk="0" hangingPunct="0">
              <a:defRPr>
                <a:latin typeface="Times" panose="02020603050405020304" pitchFamily="18" charset="0"/>
              </a:defRPr>
            </a:lvl1pPr>
          </a:lstStyle>
          <a:p>
            <a:fld id="{17755566-661C-459B-B589-E1CF3584FDC0}" type="slidenum">
              <a:rPr lang="en-US" altLang="en-US"/>
              <a:pPr/>
              <a:t>‹#›</a:t>
            </a:fld>
            <a:endParaRPr lang="en-US" altLang="en-US"/>
          </a:p>
        </p:txBody>
      </p:sp>
    </p:spTree>
    <p:extLst>
      <p:ext uri="{BB962C8B-B14F-4D97-AF65-F5344CB8AC3E}">
        <p14:creationId xmlns:p14="http://schemas.microsoft.com/office/powerpoint/2010/main" val="2557556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6D6BC-0456-49B6-8A0C-7330B0ACFE3A}"/>
              </a:ext>
            </a:extLst>
          </p:cNvPr>
          <p:cNvSpPr>
            <a:spLocks noGrp="1"/>
          </p:cNvSpPr>
          <p:nvPr>
            <p:ph type="dt" sz="half" idx="10"/>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59D5DB35-6667-49F1-9C44-69C0315FF93D}" type="datetimeFigureOut">
              <a:rPr lang="en-US"/>
              <a:pPr>
                <a:defRPr/>
              </a:pPr>
              <a:t>6/9/2021</a:t>
            </a:fld>
            <a:endParaRPr lang="en-US"/>
          </a:p>
        </p:txBody>
      </p:sp>
      <p:sp>
        <p:nvSpPr>
          <p:cNvPr id="3" name="Footer Placeholder 2">
            <a:extLst>
              <a:ext uri="{FF2B5EF4-FFF2-40B4-BE49-F238E27FC236}">
                <a16:creationId xmlns:a16="http://schemas.microsoft.com/office/drawing/2014/main" id="{AD624631-4249-408F-97F6-E0CE8CFF7856}"/>
              </a:ext>
            </a:extLst>
          </p:cNvPr>
          <p:cNvSpPr>
            <a:spLocks noGrp="1"/>
          </p:cNvSpPr>
          <p:nvPr>
            <p:ph type="ftr" sz="quarter" idx="11"/>
          </p:nvPr>
        </p:nvSpPr>
        <p:spPr/>
        <p:txBody>
          <a:bodyPr/>
          <a:lstStyle>
            <a:lvl1pPr eaLnBrk="0" fontAlgn="base" hangingPunct="0">
              <a:spcBef>
                <a:spcPct val="0"/>
              </a:spcBef>
              <a:spcAft>
                <a:spcPct val="0"/>
              </a:spcAft>
              <a:defRPr>
                <a:latin typeface="Times" panose="02020603050405020304" pitchFamily="18" charset="0"/>
              </a:defRPr>
            </a:lvl1pPr>
          </a:lstStyle>
          <a:p>
            <a:pPr>
              <a:defRPr/>
            </a:pPr>
            <a:endParaRPr lang="en-US"/>
          </a:p>
        </p:txBody>
      </p:sp>
      <p:sp>
        <p:nvSpPr>
          <p:cNvPr id="4" name="Slide Number Placeholder 3">
            <a:extLst>
              <a:ext uri="{FF2B5EF4-FFF2-40B4-BE49-F238E27FC236}">
                <a16:creationId xmlns:a16="http://schemas.microsoft.com/office/drawing/2014/main" id="{2C1A39AC-F9B0-40BA-AFF9-3AA8BB090049}"/>
              </a:ext>
            </a:extLst>
          </p:cNvPr>
          <p:cNvSpPr>
            <a:spLocks noGrp="1"/>
          </p:cNvSpPr>
          <p:nvPr>
            <p:ph type="sldNum" sz="quarter" idx="12"/>
          </p:nvPr>
        </p:nvSpPr>
        <p:spPr/>
        <p:txBody>
          <a:bodyPr/>
          <a:lstStyle>
            <a:lvl1pPr eaLnBrk="0" hangingPunct="0">
              <a:defRPr>
                <a:latin typeface="Times" panose="02020603050405020304" pitchFamily="18" charset="0"/>
              </a:defRPr>
            </a:lvl1pPr>
          </a:lstStyle>
          <a:p>
            <a:fld id="{FF869AC2-54BC-4B2E-8DB7-B4E0A5411DFA}" type="slidenum">
              <a:rPr lang="en-US" altLang="en-US"/>
              <a:pPr/>
              <a:t>‹#›</a:t>
            </a:fld>
            <a:endParaRPr lang="en-US" altLang="en-US"/>
          </a:p>
        </p:txBody>
      </p:sp>
    </p:spTree>
    <p:extLst>
      <p:ext uri="{BB962C8B-B14F-4D97-AF65-F5344CB8AC3E}">
        <p14:creationId xmlns:p14="http://schemas.microsoft.com/office/powerpoint/2010/main" val="1862430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962780B7-5888-4BBF-B4AE-04ACECC86833}"/>
              </a:ext>
            </a:extLst>
          </p:cNvPr>
          <p:cNvSpPr>
            <a:spLocks noGrp="1"/>
          </p:cNvSpPr>
          <p:nvPr>
            <p:ph type="dt" sz="half" idx="10"/>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FBFA8DBC-A81A-4ED3-AC8F-13BA8493A1BA}" type="datetimeFigureOut">
              <a:rPr lang="en-US"/>
              <a:pPr>
                <a:defRPr/>
              </a:pPr>
              <a:t>6/9/2021</a:t>
            </a:fld>
            <a:endParaRPr lang="en-US"/>
          </a:p>
        </p:txBody>
      </p:sp>
      <p:sp>
        <p:nvSpPr>
          <p:cNvPr id="6" name="Footer Placeholder 5">
            <a:extLst>
              <a:ext uri="{FF2B5EF4-FFF2-40B4-BE49-F238E27FC236}">
                <a16:creationId xmlns:a16="http://schemas.microsoft.com/office/drawing/2014/main" id="{528C7062-CD03-4ECC-9C36-F6CD2509EF58}"/>
              </a:ext>
            </a:extLst>
          </p:cNvPr>
          <p:cNvSpPr>
            <a:spLocks noGrp="1"/>
          </p:cNvSpPr>
          <p:nvPr>
            <p:ph type="ftr" sz="quarter" idx="11"/>
          </p:nvPr>
        </p:nvSpPr>
        <p:spPr/>
        <p:txBody>
          <a:bodyPr/>
          <a:lstStyle>
            <a:lvl1pPr eaLnBrk="0" fontAlgn="base" hangingPunct="0">
              <a:spcBef>
                <a:spcPct val="0"/>
              </a:spcBef>
              <a:spcAft>
                <a:spcPct val="0"/>
              </a:spcAft>
              <a:defRPr>
                <a:latin typeface="Times" panose="02020603050405020304"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D02FE87C-70A2-4078-B15E-36EB1ADC0136}"/>
              </a:ext>
            </a:extLst>
          </p:cNvPr>
          <p:cNvSpPr>
            <a:spLocks noGrp="1"/>
          </p:cNvSpPr>
          <p:nvPr>
            <p:ph type="sldNum" sz="quarter" idx="12"/>
          </p:nvPr>
        </p:nvSpPr>
        <p:spPr/>
        <p:txBody>
          <a:bodyPr/>
          <a:lstStyle>
            <a:lvl1pPr eaLnBrk="0" hangingPunct="0">
              <a:defRPr>
                <a:latin typeface="Times" panose="02020603050405020304" pitchFamily="18" charset="0"/>
              </a:defRPr>
            </a:lvl1pPr>
          </a:lstStyle>
          <a:p>
            <a:fld id="{956DB567-9500-419B-B8AB-45B6E648C903}" type="slidenum">
              <a:rPr lang="en-US" altLang="en-US"/>
              <a:pPr/>
              <a:t>‹#›</a:t>
            </a:fld>
            <a:endParaRPr lang="en-US" altLang="en-US"/>
          </a:p>
        </p:txBody>
      </p:sp>
    </p:spTree>
    <p:extLst>
      <p:ext uri="{BB962C8B-B14F-4D97-AF65-F5344CB8AC3E}">
        <p14:creationId xmlns:p14="http://schemas.microsoft.com/office/powerpoint/2010/main" val="3438854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6671554-42D0-41FC-8DA4-C96B9C13507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F5FA978-42EF-40A1-B1C9-773AAC5DA0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5D305F7-66ED-4EF6-9DD4-FCA8D659BE9C}"/>
              </a:ext>
            </a:extLst>
          </p:cNvPr>
          <p:cNvSpPr>
            <a:spLocks noGrp="1" noChangeArrowheads="1"/>
          </p:cNvSpPr>
          <p:nvPr>
            <p:ph type="sldNum" sz="quarter" idx="12"/>
          </p:nvPr>
        </p:nvSpPr>
        <p:spPr>
          <a:ln/>
        </p:spPr>
        <p:txBody>
          <a:bodyPr/>
          <a:lstStyle>
            <a:lvl1pPr>
              <a:defRPr/>
            </a:lvl1pPr>
          </a:lstStyle>
          <a:p>
            <a:fld id="{36E970B3-B564-4A80-B49E-FF7D6B9C2827}" type="slidenum">
              <a:rPr lang="en-US" altLang="en-US"/>
              <a:pPr/>
              <a:t>‹#›</a:t>
            </a:fld>
            <a:endParaRPr lang="en-US" altLang="en-US"/>
          </a:p>
        </p:txBody>
      </p:sp>
    </p:spTree>
    <p:extLst>
      <p:ext uri="{BB962C8B-B14F-4D97-AF65-F5344CB8AC3E}">
        <p14:creationId xmlns:p14="http://schemas.microsoft.com/office/powerpoint/2010/main" val="30904973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8FCAF4A6-ED8B-40C1-9DC0-D1FB65A3D09F}"/>
              </a:ext>
            </a:extLst>
          </p:cNvPr>
          <p:cNvSpPr>
            <a:spLocks noGrp="1"/>
          </p:cNvSpPr>
          <p:nvPr>
            <p:ph type="dt" sz="half" idx="10"/>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DD80818A-FBAA-43D4-AC80-F11B3C3D8398}" type="datetimeFigureOut">
              <a:rPr lang="en-US"/>
              <a:pPr>
                <a:defRPr/>
              </a:pPr>
              <a:t>6/9/2021</a:t>
            </a:fld>
            <a:endParaRPr lang="en-US"/>
          </a:p>
        </p:txBody>
      </p:sp>
      <p:sp>
        <p:nvSpPr>
          <p:cNvPr id="6" name="Footer Placeholder 5">
            <a:extLst>
              <a:ext uri="{FF2B5EF4-FFF2-40B4-BE49-F238E27FC236}">
                <a16:creationId xmlns:a16="http://schemas.microsoft.com/office/drawing/2014/main" id="{6E1CE85C-507C-4E57-9A18-1845402D0482}"/>
              </a:ext>
            </a:extLst>
          </p:cNvPr>
          <p:cNvSpPr>
            <a:spLocks noGrp="1"/>
          </p:cNvSpPr>
          <p:nvPr>
            <p:ph type="ftr" sz="quarter" idx="11"/>
          </p:nvPr>
        </p:nvSpPr>
        <p:spPr/>
        <p:txBody>
          <a:bodyPr/>
          <a:lstStyle>
            <a:lvl1pPr eaLnBrk="0" fontAlgn="base" hangingPunct="0">
              <a:spcBef>
                <a:spcPct val="0"/>
              </a:spcBef>
              <a:spcAft>
                <a:spcPct val="0"/>
              </a:spcAft>
              <a:defRPr>
                <a:latin typeface="Times" panose="02020603050405020304"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DD58E914-6FEF-4882-A203-5E77965ACA99}"/>
              </a:ext>
            </a:extLst>
          </p:cNvPr>
          <p:cNvSpPr>
            <a:spLocks noGrp="1"/>
          </p:cNvSpPr>
          <p:nvPr>
            <p:ph type="sldNum" sz="quarter" idx="12"/>
          </p:nvPr>
        </p:nvSpPr>
        <p:spPr/>
        <p:txBody>
          <a:bodyPr/>
          <a:lstStyle>
            <a:lvl1pPr eaLnBrk="0" hangingPunct="0">
              <a:defRPr>
                <a:latin typeface="Times" panose="02020603050405020304" pitchFamily="18" charset="0"/>
              </a:defRPr>
            </a:lvl1pPr>
          </a:lstStyle>
          <a:p>
            <a:fld id="{19270E83-E24E-4657-88CC-997729673E84}" type="slidenum">
              <a:rPr lang="en-US" altLang="en-US"/>
              <a:pPr/>
              <a:t>‹#›</a:t>
            </a:fld>
            <a:endParaRPr lang="en-US" altLang="en-US"/>
          </a:p>
        </p:txBody>
      </p:sp>
    </p:spTree>
    <p:extLst>
      <p:ext uri="{BB962C8B-B14F-4D97-AF65-F5344CB8AC3E}">
        <p14:creationId xmlns:p14="http://schemas.microsoft.com/office/powerpoint/2010/main" val="338431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E9B829-FBD4-4E06-893A-AC7E9A2519F2}"/>
              </a:ext>
            </a:extLst>
          </p:cNvPr>
          <p:cNvSpPr>
            <a:spLocks noGrp="1"/>
          </p:cNvSpPr>
          <p:nvPr>
            <p:ph type="dt" sz="half" idx="10"/>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8069C7BF-1511-4233-B64E-FC4F27C1BB91}" type="datetimeFigureOut">
              <a:rPr lang="en-US"/>
              <a:pPr>
                <a:defRPr/>
              </a:pPr>
              <a:t>6/9/2021</a:t>
            </a:fld>
            <a:endParaRPr lang="en-US"/>
          </a:p>
        </p:txBody>
      </p:sp>
      <p:sp>
        <p:nvSpPr>
          <p:cNvPr id="5" name="Footer Placeholder 4">
            <a:extLst>
              <a:ext uri="{FF2B5EF4-FFF2-40B4-BE49-F238E27FC236}">
                <a16:creationId xmlns:a16="http://schemas.microsoft.com/office/drawing/2014/main" id="{91778FC7-86F3-436E-A776-E5EBC81519A2}"/>
              </a:ext>
            </a:extLst>
          </p:cNvPr>
          <p:cNvSpPr>
            <a:spLocks noGrp="1"/>
          </p:cNvSpPr>
          <p:nvPr>
            <p:ph type="ftr" sz="quarter" idx="11"/>
          </p:nvPr>
        </p:nvSpPr>
        <p:spPr/>
        <p:txBody>
          <a:bodyPr/>
          <a:lstStyle>
            <a:lvl1pPr eaLnBrk="0" fontAlgn="base" hangingPunct="0">
              <a:spcBef>
                <a:spcPct val="0"/>
              </a:spcBef>
              <a:spcAft>
                <a:spcPct val="0"/>
              </a:spcAft>
              <a:defRPr>
                <a:latin typeface="Times" panose="02020603050405020304"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BC80ABBE-632A-4B03-8DE7-D731882C8B5F}"/>
              </a:ext>
            </a:extLst>
          </p:cNvPr>
          <p:cNvSpPr>
            <a:spLocks noGrp="1"/>
          </p:cNvSpPr>
          <p:nvPr>
            <p:ph type="sldNum" sz="quarter" idx="12"/>
          </p:nvPr>
        </p:nvSpPr>
        <p:spPr/>
        <p:txBody>
          <a:bodyPr/>
          <a:lstStyle>
            <a:lvl1pPr eaLnBrk="0" hangingPunct="0">
              <a:defRPr>
                <a:latin typeface="Times" panose="02020603050405020304" pitchFamily="18" charset="0"/>
              </a:defRPr>
            </a:lvl1pPr>
          </a:lstStyle>
          <a:p>
            <a:fld id="{D600B0B5-CB07-4DDC-A94A-9C09E4A5956E}" type="slidenum">
              <a:rPr lang="en-US" altLang="en-US"/>
              <a:pPr/>
              <a:t>‹#›</a:t>
            </a:fld>
            <a:endParaRPr lang="en-US" altLang="en-US"/>
          </a:p>
        </p:txBody>
      </p:sp>
    </p:spTree>
    <p:extLst>
      <p:ext uri="{BB962C8B-B14F-4D97-AF65-F5344CB8AC3E}">
        <p14:creationId xmlns:p14="http://schemas.microsoft.com/office/powerpoint/2010/main" val="4018812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7DE2DC-2C58-4652-83CD-1F642B8962CE}"/>
              </a:ext>
            </a:extLst>
          </p:cNvPr>
          <p:cNvSpPr>
            <a:spLocks noGrp="1"/>
          </p:cNvSpPr>
          <p:nvPr>
            <p:ph type="dt" sz="half" idx="10"/>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415BD743-7F18-4B49-86AE-F60252DAA5A6}" type="datetimeFigureOut">
              <a:rPr lang="en-US"/>
              <a:pPr>
                <a:defRPr/>
              </a:pPr>
              <a:t>6/9/2021</a:t>
            </a:fld>
            <a:endParaRPr lang="en-US"/>
          </a:p>
        </p:txBody>
      </p:sp>
      <p:sp>
        <p:nvSpPr>
          <p:cNvPr id="5" name="Footer Placeholder 4">
            <a:extLst>
              <a:ext uri="{FF2B5EF4-FFF2-40B4-BE49-F238E27FC236}">
                <a16:creationId xmlns:a16="http://schemas.microsoft.com/office/drawing/2014/main" id="{CC0641C8-5396-4369-8B0F-6ABE03294B3F}"/>
              </a:ext>
            </a:extLst>
          </p:cNvPr>
          <p:cNvSpPr>
            <a:spLocks noGrp="1"/>
          </p:cNvSpPr>
          <p:nvPr>
            <p:ph type="ftr" sz="quarter" idx="11"/>
          </p:nvPr>
        </p:nvSpPr>
        <p:spPr/>
        <p:txBody>
          <a:bodyPr/>
          <a:lstStyle>
            <a:lvl1pPr eaLnBrk="0" fontAlgn="base" hangingPunct="0">
              <a:spcBef>
                <a:spcPct val="0"/>
              </a:spcBef>
              <a:spcAft>
                <a:spcPct val="0"/>
              </a:spcAft>
              <a:defRPr>
                <a:latin typeface="Times" panose="02020603050405020304"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F9A51A47-1197-4068-A1F4-A45BC435FE69}"/>
              </a:ext>
            </a:extLst>
          </p:cNvPr>
          <p:cNvSpPr>
            <a:spLocks noGrp="1"/>
          </p:cNvSpPr>
          <p:nvPr>
            <p:ph type="sldNum" sz="quarter" idx="12"/>
          </p:nvPr>
        </p:nvSpPr>
        <p:spPr/>
        <p:txBody>
          <a:bodyPr/>
          <a:lstStyle>
            <a:lvl1pPr eaLnBrk="0" hangingPunct="0">
              <a:defRPr>
                <a:latin typeface="Times" panose="02020603050405020304" pitchFamily="18" charset="0"/>
              </a:defRPr>
            </a:lvl1pPr>
          </a:lstStyle>
          <a:p>
            <a:fld id="{71F3E3A1-EAF6-4F2E-8213-CA530A28A1FC}" type="slidenum">
              <a:rPr lang="en-US" altLang="en-US"/>
              <a:pPr/>
              <a:t>‹#›</a:t>
            </a:fld>
            <a:endParaRPr lang="en-US" altLang="en-US"/>
          </a:p>
        </p:txBody>
      </p:sp>
    </p:spTree>
    <p:extLst>
      <p:ext uri="{BB962C8B-B14F-4D97-AF65-F5344CB8AC3E}">
        <p14:creationId xmlns:p14="http://schemas.microsoft.com/office/powerpoint/2010/main" val="879814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FDDFC95-CD4D-4337-BC97-C79AEE8267A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756E2CA-37B2-47FC-9AB3-88F4425CD1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301D6F6-072F-4691-A59F-51D0539C6307}"/>
              </a:ext>
            </a:extLst>
          </p:cNvPr>
          <p:cNvSpPr>
            <a:spLocks noGrp="1" noChangeArrowheads="1"/>
          </p:cNvSpPr>
          <p:nvPr>
            <p:ph type="sldNum" sz="quarter" idx="12"/>
          </p:nvPr>
        </p:nvSpPr>
        <p:spPr>
          <a:ln/>
        </p:spPr>
        <p:txBody>
          <a:bodyPr/>
          <a:lstStyle>
            <a:lvl1pPr>
              <a:defRPr/>
            </a:lvl1pPr>
          </a:lstStyle>
          <a:p>
            <a:fld id="{EED8DAF1-1BFF-478A-B056-E84976B87853}" type="slidenum">
              <a:rPr lang="en-US" altLang="en-US"/>
              <a:pPr/>
              <a:t>‹#›</a:t>
            </a:fld>
            <a:endParaRPr lang="en-US" altLang="en-US"/>
          </a:p>
        </p:txBody>
      </p:sp>
    </p:spTree>
    <p:extLst>
      <p:ext uri="{BB962C8B-B14F-4D97-AF65-F5344CB8AC3E}">
        <p14:creationId xmlns:p14="http://schemas.microsoft.com/office/powerpoint/2010/main" val="3582910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64857F3-05F8-4C83-ACAF-0459C98AF1D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9133242-22B6-4ED1-98B5-2913AA5502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B5517EC-43C6-48E7-94FB-E80E5A69DCDB}"/>
              </a:ext>
            </a:extLst>
          </p:cNvPr>
          <p:cNvSpPr>
            <a:spLocks noGrp="1" noChangeArrowheads="1"/>
          </p:cNvSpPr>
          <p:nvPr>
            <p:ph type="sldNum" sz="quarter" idx="12"/>
          </p:nvPr>
        </p:nvSpPr>
        <p:spPr>
          <a:ln/>
        </p:spPr>
        <p:txBody>
          <a:bodyPr/>
          <a:lstStyle>
            <a:lvl1pPr>
              <a:defRPr/>
            </a:lvl1pPr>
          </a:lstStyle>
          <a:p>
            <a:fld id="{D12DB6D6-511C-49D9-81B6-EC678D36FF23}" type="slidenum">
              <a:rPr lang="en-US" altLang="en-US"/>
              <a:pPr/>
              <a:t>‹#›</a:t>
            </a:fld>
            <a:endParaRPr lang="en-US" altLang="en-US"/>
          </a:p>
        </p:txBody>
      </p:sp>
    </p:spTree>
    <p:extLst>
      <p:ext uri="{BB962C8B-B14F-4D97-AF65-F5344CB8AC3E}">
        <p14:creationId xmlns:p14="http://schemas.microsoft.com/office/powerpoint/2010/main" val="2601612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9D17EF7-6B9C-43A4-AE5B-72F4673844E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DA2E9F5-4FA8-4DEA-9203-71FD5E97DD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6129E82-80B6-4A5A-93EA-3F8DC81F5DEA}"/>
              </a:ext>
            </a:extLst>
          </p:cNvPr>
          <p:cNvSpPr>
            <a:spLocks noGrp="1" noChangeArrowheads="1"/>
          </p:cNvSpPr>
          <p:nvPr>
            <p:ph type="sldNum" sz="quarter" idx="12"/>
          </p:nvPr>
        </p:nvSpPr>
        <p:spPr>
          <a:ln/>
        </p:spPr>
        <p:txBody>
          <a:bodyPr/>
          <a:lstStyle>
            <a:lvl1pPr>
              <a:defRPr/>
            </a:lvl1pPr>
          </a:lstStyle>
          <a:p>
            <a:fld id="{5271ACF1-1360-4798-8BB0-99004BD2E90A}" type="slidenum">
              <a:rPr lang="en-US" altLang="en-US"/>
              <a:pPr/>
              <a:t>‹#›</a:t>
            </a:fld>
            <a:endParaRPr lang="en-US" altLang="en-US"/>
          </a:p>
        </p:txBody>
      </p:sp>
    </p:spTree>
    <p:extLst>
      <p:ext uri="{BB962C8B-B14F-4D97-AF65-F5344CB8AC3E}">
        <p14:creationId xmlns:p14="http://schemas.microsoft.com/office/powerpoint/2010/main" val="3629022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60A51C8-4A0E-4071-97AA-3EF19D60B6E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60A8262-3483-4E23-AA49-0DB5B77827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B88EC8C-6D6B-44C6-9AB6-E3AFE8FB824F}"/>
              </a:ext>
            </a:extLst>
          </p:cNvPr>
          <p:cNvSpPr>
            <a:spLocks noGrp="1" noChangeArrowheads="1"/>
          </p:cNvSpPr>
          <p:nvPr>
            <p:ph type="sldNum" sz="quarter" idx="12"/>
          </p:nvPr>
        </p:nvSpPr>
        <p:spPr>
          <a:ln/>
        </p:spPr>
        <p:txBody>
          <a:bodyPr/>
          <a:lstStyle>
            <a:lvl1pPr>
              <a:defRPr/>
            </a:lvl1pPr>
          </a:lstStyle>
          <a:p>
            <a:fld id="{BC7EF51C-FFCC-4712-B227-B03CCE4ADC15}" type="slidenum">
              <a:rPr lang="en-US" altLang="en-US"/>
              <a:pPr/>
              <a:t>‹#›</a:t>
            </a:fld>
            <a:endParaRPr lang="en-US" altLang="en-US"/>
          </a:p>
        </p:txBody>
      </p:sp>
    </p:spTree>
    <p:extLst>
      <p:ext uri="{BB962C8B-B14F-4D97-AF65-F5344CB8AC3E}">
        <p14:creationId xmlns:p14="http://schemas.microsoft.com/office/powerpoint/2010/main" val="2270228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D9BEEB2-E0E8-4937-BAE5-990A8E5CFBB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3E34C48-2A45-4FE8-9A32-2C0C7D2D1C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B627E58-4C29-4B94-A158-A5E0749EBC0D}"/>
              </a:ext>
            </a:extLst>
          </p:cNvPr>
          <p:cNvSpPr>
            <a:spLocks noGrp="1" noChangeArrowheads="1"/>
          </p:cNvSpPr>
          <p:nvPr>
            <p:ph type="sldNum" sz="quarter" idx="12"/>
          </p:nvPr>
        </p:nvSpPr>
        <p:spPr>
          <a:ln/>
        </p:spPr>
        <p:txBody>
          <a:bodyPr/>
          <a:lstStyle>
            <a:lvl1pPr>
              <a:defRPr/>
            </a:lvl1pPr>
          </a:lstStyle>
          <a:p>
            <a:fld id="{1F6B50C3-BD7C-4091-9ED5-D779E9F0852D}" type="slidenum">
              <a:rPr lang="en-US" altLang="en-US"/>
              <a:pPr/>
              <a:t>‹#›</a:t>
            </a:fld>
            <a:endParaRPr lang="en-US" altLang="en-US"/>
          </a:p>
        </p:txBody>
      </p:sp>
    </p:spTree>
    <p:extLst>
      <p:ext uri="{BB962C8B-B14F-4D97-AF65-F5344CB8AC3E}">
        <p14:creationId xmlns:p14="http://schemas.microsoft.com/office/powerpoint/2010/main" val="3578423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64E1BA4-7185-433A-9F3C-7A3373B8A5D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3919C1D-72A5-43A9-8D89-3C48DD20F7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F08C174-76CD-4F13-BE4D-94B086A08CC2}"/>
              </a:ext>
            </a:extLst>
          </p:cNvPr>
          <p:cNvSpPr>
            <a:spLocks noGrp="1" noChangeArrowheads="1"/>
          </p:cNvSpPr>
          <p:nvPr>
            <p:ph type="sldNum" sz="quarter" idx="12"/>
          </p:nvPr>
        </p:nvSpPr>
        <p:spPr>
          <a:ln/>
        </p:spPr>
        <p:txBody>
          <a:bodyPr/>
          <a:lstStyle>
            <a:lvl1pPr>
              <a:defRPr/>
            </a:lvl1pPr>
          </a:lstStyle>
          <a:p>
            <a:fld id="{A2677BE6-CF41-463F-9CF7-5F202309E913}" type="slidenum">
              <a:rPr lang="en-US" altLang="en-US"/>
              <a:pPr/>
              <a:t>‹#›</a:t>
            </a:fld>
            <a:endParaRPr lang="en-US" altLang="en-US"/>
          </a:p>
        </p:txBody>
      </p:sp>
    </p:spTree>
    <p:extLst>
      <p:ext uri="{BB962C8B-B14F-4D97-AF65-F5344CB8AC3E}">
        <p14:creationId xmlns:p14="http://schemas.microsoft.com/office/powerpoint/2010/main" val="25377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ED0675D-1CEB-495C-A1CD-5152D75AF3B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CFF854A-4EC0-4443-AA9C-2C7EF16063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EAC7443-EBA9-408B-A0BD-5AD494550009}"/>
              </a:ext>
            </a:extLst>
          </p:cNvPr>
          <p:cNvSpPr>
            <a:spLocks noGrp="1" noChangeArrowheads="1"/>
          </p:cNvSpPr>
          <p:nvPr>
            <p:ph type="sldNum" sz="quarter" idx="12"/>
          </p:nvPr>
        </p:nvSpPr>
        <p:spPr>
          <a:ln/>
        </p:spPr>
        <p:txBody>
          <a:bodyPr/>
          <a:lstStyle>
            <a:lvl1pPr>
              <a:defRPr/>
            </a:lvl1pPr>
          </a:lstStyle>
          <a:p>
            <a:fld id="{3255E7F5-C398-4ADA-A65E-D8DBAE17D9BD}" type="slidenum">
              <a:rPr lang="en-US" altLang="en-US"/>
              <a:pPr/>
              <a:t>‹#›</a:t>
            </a:fld>
            <a:endParaRPr lang="en-US" altLang="en-US"/>
          </a:p>
        </p:txBody>
      </p:sp>
    </p:spTree>
    <p:extLst>
      <p:ext uri="{BB962C8B-B14F-4D97-AF65-F5344CB8AC3E}">
        <p14:creationId xmlns:p14="http://schemas.microsoft.com/office/powerpoint/2010/main" val="65921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2CFBAA3-FB89-46E3-BDED-99EDEC12162C}"/>
              </a:ext>
            </a:extLst>
          </p:cNvPr>
          <p:cNvSpPr>
            <a:spLocks noGrp="1" noChangeArrowheads="1"/>
          </p:cNvSpPr>
          <p:nvPr>
            <p:ph type="title"/>
          </p:nvPr>
        </p:nvSpPr>
        <p:spPr bwMode="auto">
          <a:xfrm>
            <a:off x="609600" y="381000"/>
            <a:ext cx="77724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5123" name="Rectangle 3">
            <a:extLst>
              <a:ext uri="{FF2B5EF4-FFF2-40B4-BE49-F238E27FC236}">
                <a16:creationId xmlns:a16="http://schemas.microsoft.com/office/drawing/2014/main" id="{C9F77C93-C29C-40BD-AC1C-7B667B6A94EB}"/>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a:extLst>
              <a:ext uri="{FF2B5EF4-FFF2-40B4-BE49-F238E27FC236}">
                <a16:creationId xmlns:a16="http://schemas.microsoft.com/office/drawing/2014/main" id="{B674E45E-42FB-4D9D-827B-E2603CB8B05C}"/>
              </a:ext>
            </a:extLst>
          </p:cNvPr>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effectLst/>
                <a:latin typeface="Times"/>
              </a:defRPr>
            </a:lvl1pPr>
          </a:lstStyle>
          <a:p>
            <a:pPr>
              <a:defRPr/>
            </a:pPr>
            <a:endParaRPr lang="en-US"/>
          </a:p>
        </p:txBody>
      </p:sp>
      <p:sp>
        <p:nvSpPr>
          <p:cNvPr id="5125" name="Rectangle 5">
            <a:extLst>
              <a:ext uri="{FF2B5EF4-FFF2-40B4-BE49-F238E27FC236}">
                <a16:creationId xmlns:a16="http://schemas.microsoft.com/office/drawing/2014/main" id="{AC0F3DE0-2C43-4340-9164-07AD94F4A86A}"/>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effectLst/>
                <a:latin typeface="Times"/>
              </a:defRPr>
            </a:lvl1pPr>
          </a:lstStyle>
          <a:p>
            <a:pPr>
              <a:defRPr/>
            </a:pPr>
            <a:endParaRPr lang="en-US"/>
          </a:p>
        </p:txBody>
      </p:sp>
      <p:sp>
        <p:nvSpPr>
          <p:cNvPr id="5126" name="Rectangle 6">
            <a:extLst>
              <a:ext uri="{FF2B5EF4-FFF2-40B4-BE49-F238E27FC236}">
                <a16:creationId xmlns:a16="http://schemas.microsoft.com/office/drawing/2014/main" id="{326D80BC-BEFB-46E9-8372-22A1FE0561F6}"/>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11574682-C6D8-4AE6-9A76-D9030123F1B4}" type="slidenum">
              <a:rPr lang="en-US" altLang="en-US"/>
              <a:pPr/>
              <a:t>‹#›</a:t>
            </a:fld>
            <a:endParaRPr lang="en-US" altLang="en-US"/>
          </a:p>
        </p:txBody>
      </p:sp>
      <p:sp>
        <p:nvSpPr>
          <p:cNvPr id="5127" name="Rectangle 7">
            <a:extLst>
              <a:ext uri="{FF2B5EF4-FFF2-40B4-BE49-F238E27FC236}">
                <a16:creationId xmlns:a16="http://schemas.microsoft.com/office/drawing/2014/main" id="{759D3EF2-999C-454C-A59F-B34CBC249293}"/>
              </a:ext>
            </a:extLst>
          </p:cNvPr>
          <p:cNvSpPr>
            <a:spLocks noChangeArrowheads="1"/>
          </p:cNvSpPr>
          <p:nvPr/>
        </p:nvSpPr>
        <p:spPr bwMode="gray">
          <a:xfrm>
            <a:off x="0" y="1638300"/>
            <a:ext cx="3343275" cy="122238"/>
          </a:xfrm>
          <a:prstGeom prst="rect">
            <a:avLst/>
          </a:prstGeom>
          <a:solidFill>
            <a:schemeClr val="bg2">
              <a:alpha val="50000"/>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effectLst>
                <a:outerShdw blurRad="38100" dist="38100" dir="2700000" algn="tl">
                  <a:srgbClr val="000000">
                    <a:alpha val="43137"/>
                  </a:srgbClr>
                </a:outerShdw>
              </a:effectLst>
              <a:latin typeface="Times"/>
            </a:endParaRPr>
          </a:p>
        </p:txBody>
      </p:sp>
    </p:spTree>
  </p:cSld>
  <p:clrMap bg1="dk2" tx1="lt1" bg2="dk1" tx2="lt2" accent1="accent1" accent2="accent2" accent3="accent3" accent4="accent4" accent5="accent5" accent6="accent6" hlink="hlink" folHlink="folHlink"/>
  <p:sldLayoutIdLst>
    <p:sldLayoutId id="2147483721"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
                                  </p:stCondLst>
                                  <p:childTnLst>
                                    <p:set>
                                      <p:cBhvr>
                                        <p:cTn id="6" dur="1" fill="hold">
                                          <p:stCondLst>
                                            <p:cond delay="0"/>
                                          </p:stCondLst>
                                        </p:cTn>
                                        <p:tgtEl>
                                          <p:spTgt spid="5127"/>
                                        </p:tgtEl>
                                        <p:attrNameLst>
                                          <p:attrName>style.visibility</p:attrName>
                                        </p:attrNameLst>
                                      </p:cBhvr>
                                      <p:to>
                                        <p:strVal val="visible"/>
                                      </p:to>
                                    </p:set>
                                    <p:animEffect transition="in" filter="wipe(right)">
                                      <p:cBhvr>
                                        <p:cTn id="7"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animBg="1"/>
    </p:bldLst>
  </p:timing>
  <p:txStyles>
    <p:titleStyle>
      <a:lvl1pPr algn="ctr" rtl="0" eaLnBrk="0" fontAlgn="base" hangingPunct="0">
        <a:spcBef>
          <a:spcPct val="0"/>
        </a:spcBef>
        <a:spcAft>
          <a:spcPct val="0"/>
        </a:spcAft>
        <a:defRPr kumimoji="1" sz="3600">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3600">
          <a:solidFill>
            <a:srgbClr val="FFFF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kumimoji="1" sz="3600">
          <a:solidFill>
            <a:srgbClr val="FFFF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kumimoji="1" sz="3600">
          <a:solidFill>
            <a:srgbClr val="FFFF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kumimoji="1" sz="3600">
          <a:solidFill>
            <a:srgbClr val="FFFF00"/>
          </a:solidFill>
          <a:effectLst>
            <a:outerShdw blurRad="38100" dist="38100" dir="2700000" algn="tl">
              <a:srgbClr val="000000"/>
            </a:outerShdw>
          </a:effectLst>
          <a:latin typeface="Arial" charset="0"/>
        </a:defRPr>
      </a:lvl5pPr>
      <a:lvl6pPr marL="457200" algn="ctr" rtl="0" eaLnBrk="0" fontAlgn="base" hangingPunct="0">
        <a:spcBef>
          <a:spcPct val="0"/>
        </a:spcBef>
        <a:spcAft>
          <a:spcPct val="0"/>
        </a:spcAft>
        <a:defRPr kumimoji="1" sz="3600">
          <a:solidFill>
            <a:srgbClr val="FFFF00"/>
          </a:solidFill>
          <a:effectLst>
            <a:outerShdw blurRad="38100" dist="38100" dir="2700000" algn="tl">
              <a:srgbClr val="000000"/>
            </a:outerShdw>
          </a:effectLst>
          <a:latin typeface="Arial" charset="0"/>
        </a:defRPr>
      </a:lvl6pPr>
      <a:lvl7pPr marL="914400" algn="ctr" rtl="0" eaLnBrk="0" fontAlgn="base" hangingPunct="0">
        <a:spcBef>
          <a:spcPct val="0"/>
        </a:spcBef>
        <a:spcAft>
          <a:spcPct val="0"/>
        </a:spcAft>
        <a:defRPr kumimoji="1" sz="3600">
          <a:solidFill>
            <a:srgbClr val="FFFF00"/>
          </a:solidFill>
          <a:effectLst>
            <a:outerShdw blurRad="38100" dist="38100" dir="2700000" algn="tl">
              <a:srgbClr val="000000"/>
            </a:outerShdw>
          </a:effectLst>
          <a:latin typeface="Arial" charset="0"/>
        </a:defRPr>
      </a:lvl7pPr>
      <a:lvl8pPr marL="1371600" algn="ctr" rtl="0" eaLnBrk="0" fontAlgn="base" hangingPunct="0">
        <a:spcBef>
          <a:spcPct val="0"/>
        </a:spcBef>
        <a:spcAft>
          <a:spcPct val="0"/>
        </a:spcAft>
        <a:defRPr kumimoji="1" sz="3600">
          <a:solidFill>
            <a:srgbClr val="FFFF00"/>
          </a:solidFill>
          <a:effectLst>
            <a:outerShdw blurRad="38100" dist="38100" dir="2700000" algn="tl">
              <a:srgbClr val="000000"/>
            </a:outerShdw>
          </a:effectLst>
          <a:latin typeface="Arial" charset="0"/>
        </a:defRPr>
      </a:lvl8pPr>
      <a:lvl9pPr marL="1828800" algn="ctr" rtl="0" eaLnBrk="0" fontAlgn="base" hangingPunct="0">
        <a:spcBef>
          <a:spcPct val="0"/>
        </a:spcBef>
        <a:spcAft>
          <a:spcPct val="0"/>
        </a:spcAft>
        <a:defRPr kumimoji="1" sz="3600">
          <a:solidFill>
            <a:srgbClr val="FFFF00"/>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FFFF00"/>
        </a:buClr>
        <a:buSzPct val="75000"/>
        <a:buFont typeface="Monotype Sorts" pitchFamily="-110" charset="2"/>
        <a:buChar char="n"/>
        <a:defRPr kumimoji="1" sz="3200">
          <a:solidFill>
            <a:srgbClr val="FFFF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FFFF"/>
        </a:buClr>
        <a:buSzPct val="50000"/>
        <a:buFont typeface="Monotype Sorts" pitchFamily="-110" charset="2"/>
        <a:buChar char="l"/>
        <a:defRPr kumimoji="1" sz="2800">
          <a:solidFill>
            <a:srgbClr val="FFFFFF"/>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1"/>
        </a:buClr>
        <a:buSzPct val="75000"/>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50000"/>
        <a:buFont typeface="Monotype Sorts" pitchFamily="-110" charset="2"/>
        <a:buChar char="n"/>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folHlink"/>
        </a:buClr>
        <a:buSzPct val="50000"/>
        <a:buFont typeface="Monotype Sorts" charset="2"/>
        <a:buChar char="n"/>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folHlink"/>
        </a:buClr>
        <a:buSzPct val="50000"/>
        <a:buFont typeface="Monotype Sorts" charset="2"/>
        <a:buChar char="n"/>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folHlink"/>
        </a:buClr>
        <a:buSzPct val="50000"/>
        <a:buFont typeface="Monotype Sorts" charset="2"/>
        <a:buChar char="n"/>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folHlink"/>
        </a:buClr>
        <a:buSzPct val="50000"/>
        <a:buFont typeface="Monotype Sorts" charset="2"/>
        <a:buChar char="n"/>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FB2DAC23-A022-4268-B6A2-8A324287A14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02AD571B-E36F-4D1C-B2CF-77AD8E253E1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191AB16-26CF-430B-9641-5A8C9C5D6B0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Calibri"/>
              </a:defRPr>
            </a:lvl1pPr>
          </a:lstStyle>
          <a:p>
            <a:pPr>
              <a:defRPr/>
            </a:pPr>
            <a:fld id="{D46FFF66-5985-4784-AE07-E4245B2B9A85}" type="datetimeFigureOut">
              <a:rPr lang="en-US"/>
              <a:pPr>
                <a:defRPr/>
              </a:pPr>
              <a:t>6/9/2021</a:t>
            </a:fld>
            <a:endParaRPr lang="en-US"/>
          </a:p>
        </p:txBody>
      </p:sp>
      <p:sp>
        <p:nvSpPr>
          <p:cNvPr id="5" name="Footer Placeholder 4">
            <a:extLst>
              <a:ext uri="{FF2B5EF4-FFF2-40B4-BE49-F238E27FC236}">
                <a16:creationId xmlns:a16="http://schemas.microsoft.com/office/drawing/2014/main" id="{7F64663F-E10C-4DEB-A136-09D360A33E0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a:extLst>
              <a:ext uri="{FF2B5EF4-FFF2-40B4-BE49-F238E27FC236}">
                <a16:creationId xmlns:a16="http://schemas.microsoft.com/office/drawing/2014/main" id="{0BBD9948-14C3-48AB-9D73-4EC0F733AC9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05D4FFFB-93E3-495F-9C46-CFE2C3CCBE0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CFEC8D4-8539-4364-82F9-90C7709A7085}"/>
              </a:ext>
            </a:extLst>
          </p:cNvPr>
          <p:cNvSpPr>
            <a:spLocks noGrp="1" noChangeArrowheads="1"/>
          </p:cNvSpPr>
          <p:nvPr>
            <p:ph type="title"/>
          </p:nvPr>
        </p:nvSpPr>
        <p:spPr>
          <a:xfrm>
            <a:off x="685800" y="304800"/>
            <a:ext cx="7772400" cy="685800"/>
          </a:xfrm>
        </p:spPr>
        <p:txBody>
          <a:bodyPr/>
          <a:lstStyle/>
          <a:p>
            <a:pPr>
              <a:defRPr/>
            </a:pPr>
            <a:r>
              <a:rPr lang="en-US" dirty="0"/>
              <a:t>Field Geology</a:t>
            </a:r>
          </a:p>
        </p:txBody>
      </p:sp>
      <p:sp>
        <p:nvSpPr>
          <p:cNvPr id="7172" name="Rectangle 4">
            <a:extLst>
              <a:ext uri="{FF2B5EF4-FFF2-40B4-BE49-F238E27FC236}">
                <a16:creationId xmlns:a16="http://schemas.microsoft.com/office/drawing/2014/main" id="{968A182E-F1B3-460B-98C0-073BB90A512E}"/>
              </a:ext>
            </a:extLst>
          </p:cNvPr>
          <p:cNvSpPr>
            <a:spLocks noGrp="1" noChangeArrowheads="1"/>
          </p:cNvSpPr>
          <p:nvPr>
            <p:ph type="body" sz="half" idx="1"/>
          </p:nvPr>
        </p:nvSpPr>
        <p:spPr/>
        <p:txBody>
          <a:bodyPr/>
          <a:lstStyle/>
          <a:p>
            <a:pPr>
              <a:buFont typeface="Monotype Sorts" charset="2"/>
              <a:buChar char="n"/>
              <a:defRPr/>
            </a:pPr>
            <a:r>
              <a:rPr lang="en-US" sz="2800" i="1"/>
              <a:t>“On first examining a new district, nothing can appear more hopeless than the chaos of rocks; but by recording the stratification and nature of the rocks and fossils at many points, always reasoning and predicting what will be found elsewhere, light soon begins to dawn on the district, and the structure of the whole becomes more or less intelligible.”</a:t>
            </a:r>
          </a:p>
        </p:txBody>
      </p:sp>
      <p:sp>
        <p:nvSpPr>
          <p:cNvPr id="16388" name="Text Box 7">
            <a:extLst>
              <a:ext uri="{FF2B5EF4-FFF2-40B4-BE49-F238E27FC236}">
                <a16:creationId xmlns:a16="http://schemas.microsoft.com/office/drawing/2014/main" id="{70EA0413-DAF0-47DC-9E59-4827742EA72A}"/>
              </a:ext>
            </a:extLst>
          </p:cNvPr>
          <p:cNvSpPr txBox="1">
            <a:spLocks noChangeArrowheads="1"/>
          </p:cNvSpPr>
          <p:nvPr/>
        </p:nvSpPr>
        <p:spPr bwMode="auto">
          <a:xfrm>
            <a:off x="5486400" y="5761038"/>
            <a:ext cx="32067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FF00"/>
              </a:buClr>
              <a:buSzPct val="75000"/>
              <a:buFont typeface="Monotype Sorts" pitchFamily="-110" charset="2"/>
              <a:buChar char="n"/>
              <a:defRPr kumimoji="1" sz="3200">
                <a:solidFill>
                  <a:srgbClr val="FFFF00"/>
                </a:solidFill>
                <a:latin typeface="Arial" panose="020B0604020202020204" pitchFamily="34" charset="0"/>
              </a:defRPr>
            </a:lvl1pPr>
            <a:lvl2pPr marL="742950" indent="-285750">
              <a:spcBef>
                <a:spcPct val="20000"/>
              </a:spcBef>
              <a:buClr>
                <a:srgbClr val="FFFFFF"/>
              </a:buClr>
              <a:buSzPct val="50000"/>
              <a:buFont typeface="Monotype Sorts" pitchFamily="-110" charset="2"/>
              <a:buChar char="l"/>
              <a:defRPr kumimoji="1" sz="2800">
                <a:solidFill>
                  <a:srgbClr val="FFFFFF"/>
                </a:solidFill>
                <a:latin typeface="Arial" panose="020B0604020202020204" pitchFamily="34" charset="0"/>
              </a:defRPr>
            </a:lvl2pPr>
            <a:lvl3pPr marL="1143000" indent="-228600">
              <a:spcBef>
                <a:spcPct val="20000"/>
              </a:spcBef>
              <a:buClr>
                <a:schemeClr val="accent1"/>
              </a:buClr>
              <a:buSzPct val="75000"/>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lr>
                <a:schemeClr val="folHlink"/>
              </a:buClr>
              <a:buSzPct val="50000"/>
              <a:buFont typeface="Monotype Sorts" pitchFamily="-110" charset="2"/>
              <a:buChar char="n"/>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50000"/>
              <a:buFont typeface="Monotype Sorts" pitchFamily="-110" charset="2"/>
              <a:buChar char="n"/>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50000"/>
              <a:buFont typeface="Monotype Sorts" pitchFamily="-110" charset="2"/>
              <a:buChar char="n"/>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50000"/>
              <a:buFont typeface="Monotype Sorts" pitchFamily="-110" charset="2"/>
              <a:buChar char="n"/>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50000"/>
              <a:buFont typeface="Monotype Sorts" pitchFamily="-110" charset="2"/>
              <a:buChar char="n"/>
              <a:defRPr kumimoji="1" sz="2000">
                <a:solidFill>
                  <a:schemeClr val="tx1"/>
                </a:solidFill>
                <a:latin typeface="Arial" panose="020B0604020202020204" pitchFamily="34" charset="0"/>
              </a:defRPr>
            </a:lvl9pPr>
          </a:lstStyle>
          <a:p>
            <a:pPr>
              <a:spcBef>
                <a:spcPct val="0"/>
              </a:spcBef>
              <a:buClrTx/>
              <a:buSzTx/>
              <a:buFontTx/>
              <a:buNone/>
            </a:pPr>
            <a:r>
              <a:rPr kumimoji="0" lang="en-US" altLang="en-US">
                <a:solidFill>
                  <a:srgbClr val="FFFFFF"/>
                </a:solidFill>
              </a:rPr>
              <a:t>- Charles Darwin</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E6C42366-0AB8-4942-A5C4-46FDE86D07F2}"/>
              </a:ext>
            </a:extLst>
          </p:cNvPr>
          <p:cNvSpPr>
            <a:spLocks noGrp="1" noChangeArrowheads="1"/>
          </p:cNvSpPr>
          <p:nvPr>
            <p:ph type="title"/>
          </p:nvPr>
        </p:nvSpPr>
        <p:spPr>
          <a:xfrm>
            <a:off x="685800" y="304800"/>
            <a:ext cx="7772400" cy="609600"/>
          </a:xfrm>
        </p:spPr>
        <p:txBody>
          <a:bodyPr/>
          <a:lstStyle/>
          <a:p>
            <a:pPr>
              <a:defRPr/>
            </a:pPr>
            <a:r>
              <a:rPr lang="en-US"/>
              <a:t>Drawing Map Contacts</a:t>
            </a:r>
          </a:p>
        </p:txBody>
      </p:sp>
      <p:sp>
        <p:nvSpPr>
          <p:cNvPr id="155651" name="Rectangle 3">
            <a:extLst>
              <a:ext uri="{FF2B5EF4-FFF2-40B4-BE49-F238E27FC236}">
                <a16:creationId xmlns:a16="http://schemas.microsoft.com/office/drawing/2014/main" id="{60674AD4-EDD6-428C-8D46-1424E9551E7A}"/>
              </a:ext>
            </a:extLst>
          </p:cNvPr>
          <p:cNvSpPr>
            <a:spLocks noGrp="1" noChangeArrowheads="1"/>
          </p:cNvSpPr>
          <p:nvPr>
            <p:ph type="body" idx="1"/>
          </p:nvPr>
        </p:nvSpPr>
        <p:spPr>
          <a:xfrm>
            <a:off x="685800" y="1981200"/>
            <a:ext cx="7772400" cy="4419600"/>
          </a:xfrm>
        </p:spPr>
        <p:txBody>
          <a:bodyPr/>
          <a:lstStyle/>
          <a:p>
            <a:pPr>
              <a:lnSpc>
                <a:spcPct val="90000"/>
              </a:lnSpc>
              <a:buFont typeface="Monotype Sorts" charset="2"/>
              <a:buChar char="n"/>
              <a:defRPr/>
            </a:pPr>
            <a:r>
              <a:rPr lang="en-US" sz="2800"/>
              <a:t>Use different lines for different types of contacts</a:t>
            </a:r>
          </a:p>
          <a:p>
            <a:pPr lvl="1">
              <a:lnSpc>
                <a:spcPct val="90000"/>
              </a:lnSpc>
              <a:buFont typeface="Monotype Sorts" charset="2"/>
              <a:buChar char="l"/>
              <a:defRPr/>
            </a:pPr>
            <a:r>
              <a:rPr lang="en-US" sz="2400"/>
              <a:t>Solid, dashed, and dotted all indicate something different</a:t>
            </a:r>
          </a:p>
          <a:p>
            <a:pPr>
              <a:lnSpc>
                <a:spcPct val="90000"/>
              </a:lnSpc>
              <a:buFont typeface="Monotype Sorts" charset="2"/>
              <a:buChar char="n"/>
              <a:defRPr/>
            </a:pPr>
            <a:r>
              <a:rPr lang="en-US" sz="2800"/>
              <a:t>Tabular rock bodies have planar or curviplanar contacts</a:t>
            </a:r>
          </a:p>
          <a:p>
            <a:pPr lvl="1">
              <a:lnSpc>
                <a:spcPct val="90000"/>
              </a:lnSpc>
              <a:buFont typeface="Monotype Sorts" charset="2"/>
              <a:buChar char="l"/>
              <a:defRPr/>
            </a:pPr>
            <a:r>
              <a:rPr lang="en-US" sz="2400"/>
              <a:t>Most depositional contacts</a:t>
            </a:r>
          </a:p>
          <a:p>
            <a:pPr lvl="1">
              <a:lnSpc>
                <a:spcPct val="90000"/>
              </a:lnSpc>
              <a:buFont typeface="Monotype Sorts" charset="2"/>
              <a:buChar char="l"/>
              <a:defRPr/>
            </a:pPr>
            <a:r>
              <a:rPr lang="en-US" sz="2400"/>
              <a:t>Dikes and sills</a:t>
            </a:r>
          </a:p>
          <a:p>
            <a:pPr lvl="1">
              <a:lnSpc>
                <a:spcPct val="90000"/>
              </a:lnSpc>
              <a:buFont typeface="Monotype Sorts" charset="2"/>
              <a:buChar char="l"/>
              <a:defRPr/>
            </a:pPr>
            <a:r>
              <a:rPr lang="en-US" sz="2400"/>
              <a:t>These can be predicted and logically projected based on topographic expression, vegetation, etc.</a:t>
            </a:r>
          </a:p>
          <a:p>
            <a:pPr lvl="2">
              <a:lnSpc>
                <a:spcPct val="90000"/>
              </a:lnSpc>
              <a:defRPr/>
            </a:pPr>
            <a:r>
              <a:rPr lang="en-US" sz="2000"/>
              <a:t>i.e. they do not rapidly change orientation</a:t>
            </a: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497E3C87-EAD1-4DC4-AD7B-62979318CFAA}"/>
              </a:ext>
            </a:extLst>
          </p:cNvPr>
          <p:cNvSpPr>
            <a:spLocks noGrp="1" noChangeArrowheads="1"/>
          </p:cNvSpPr>
          <p:nvPr>
            <p:ph type="title"/>
          </p:nvPr>
        </p:nvSpPr>
        <p:spPr>
          <a:xfrm>
            <a:off x="685800" y="304800"/>
            <a:ext cx="7772400" cy="609600"/>
          </a:xfrm>
        </p:spPr>
        <p:txBody>
          <a:bodyPr/>
          <a:lstStyle/>
          <a:p>
            <a:pPr>
              <a:defRPr/>
            </a:pPr>
            <a:r>
              <a:rPr lang="en-US"/>
              <a:t>Drawing Map Contacts</a:t>
            </a:r>
          </a:p>
        </p:txBody>
      </p:sp>
      <p:sp>
        <p:nvSpPr>
          <p:cNvPr id="158723" name="Rectangle 3">
            <a:extLst>
              <a:ext uri="{FF2B5EF4-FFF2-40B4-BE49-F238E27FC236}">
                <a16:creationId xmlns:a16="http://schemas.microsoft.com/office/drawing/2014/main" id="{C0D57BC3-6B3E-4567-ADAA-5672D67EBCB3}"/>
              </a:ext>
            </a:extLst>
          </p:cNvPr>
          <p:cNvSpPr>
            <a:spLocks noGrp="1" noChangeArrowheads="1"/>
          </p:cNvSpPr>
          <p:nvPr>
            <p:ph type="body" idx="1"/>
          </p:nvPr>
        </p:nvSpPr>
        <p:spPr>
          <a:xfrm>
            <a:off x="685800" y="1981200"/>
            <a:ext cx="7772400" cy="4419600"/>
          </a:xfrm>
        </p:spPr>
        <p:txBody>
          <a:bodyPr/>
          <a:lstStyle/>
          <a:p>
            <a:pPr>
              <a:lnSpc>
                <a:spcPct val="90000"/>
              </a:lnSpc>
              <a:buFont typeface="Monotype Sorts" charset="2"/>
              <a:buChar char="n"/>
              <a:defRPr/>
            </a:pPr>
            <a:r>
              <a:rPr lang="en-US" sz="2800" dirty="0"/>
              <a:t>Dipping beds:  Obey the Rule of V’s</a:t>
            </a:r>
          </a:p>
          <a:p>
            <a:pPr lvl="1">
              <a:lnSpc>
                <a:spcPct val="90000"/>
              </a:lnSpc>
              <a:buFont typeface="Monotype Sorts" charset="2"/>
              <a:buChar char="l"/>
              <a:defRPr/>
            </a:pPr>
            <a:r>
              <a:rPr lang="en-US" sz="2400" dirty="0"/>
              <a:t>Contacts will commonly “V” in the direction of dip</a:t>
            </a:r>
          </a:p>
          <a:p>
            <a:pPr lvl="2">
              <a:lnSpc>
                <a:spcPct val="90000"/>
              </a:lnSpc>
              <a:defRPr/>
            </a:pPr>
            <a:r>
              <a:rPr lang="en-US" sz="2000" dirty="0"/>
              <a:t>One exception to this rule:</a:t>
            </a:r>
          </a:p>
          <a:p>
            <a:pPr lvl="3">
              <a:lnSpc>
                <a:spcPct val="90000"/>
              </a:lnSpc>
              <a:defRPr/>
            </a:pPr>
            <a:r>
              <a:rPr lang="en-US" sz="1800" dirty="0"/>
              <a:t>when bedding dips less steeply, and in the same direction as the surface slope, V points up-dip</a:t>
            </a:r>
          </a:p>
          <a:p>
            <a:pPr>
              <a:lnSpc>
                <a:spcPct val="90000"/>
              </a:lnSpc>
              <a:buFont typeface="Monotype Sorts" charset="2"/>
              <a:buChar char="n"/>
              <a:defRPr/>
            </a:pPr>
            <a:r>
              <a:rPr lang="en-US" sz="2800" dirty="0"/>
              <a:t>Contacts will parallel strike ridges and hogbacks</a:t>
            </a:r>
          </a:p>
          <a:p>
            <a:pPr lvl="1">
              <a:lnSpc>
                <a:spcPct val="90000"/>
              </a:lnSpc>
              <a:buFont typeface="Monotype Sorts" charset="2"/>
              <a:buChar char="l"/>
              <a:defRPr/>
            </a:pPr>
            <a:r>
              <a:rPr lang="en-US" sz="2400" dirty="0"/>
              <a:t>Contacts commonly occur at the base of a dip or an anti-dip slope</a:t>
            </a:r>
          </a:p>
          <a:p>
            <a:pPr>
              <a:lnSpc>
                <a:spcPct val="90000"/>
              </a:lnSpc>
              <a:buFont typeface="Monotype Sorts" charset="2"/>
              <a:buChar char="n"/>
              <a:defRPr/>
            </a:pPr>
            <a:r>
              <a:rPr lang="en-US" sz="2800" dirty="0"/>
              <a:t>Contacts may be </a:t>
            </a:r>
            <a:r>
              <a:rPr lang="en-US" sz="2800" dirty="0" err="1"/>
              <a:t>zig-zag</a:t>
            </a:r>
            <a:r>
              <a:rPr lang="en-US" sz="2800" dirty="0"/>
              <a:t> or diamond shaped along flatirons</a:t>
            </a: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2207283-B74A-4883-AE26-EC7B1BB4D54D}"/>
              </a:ext>
            </a:extLst>
          </p:cNvPr>
          <p:cNvSpPr>
            <a:spLocks noGrp="1" noChangeArrowheads="1"/>
          </p:cNvSpPr>
          <p:nvPr>
            <p:ph type="title"/>
          </p:nvPr>
        </p:nvSpPr>
        <p:spPr>
          <a:xfrm>
            <a:off x="685800" y="304800"/>
            <a:ext cx="7772400" cy="609600"/>
          </a:xfrm>
        </p:spPr>
        <p:txBody>
          <a:bodyPr/>
          <a:lstStyle/>
          <a:p>
            <a:r>
              <a:rPr lang="en-US" altLang="en-US">
                <a:effectLst/>
              </a:rPr>
              <a:t>Rule of V’s</a:t>
            </a:r>
          </a:p>
        </p:txBody>
      </p:sp>
      <p:pic>
        <p:nvPicPr>
          <p:cNvPr id="27651" name="Picture 5" descr="D:\field camp\Student Guidebook\04 Geologic Field Mapping\figures\rule_of_Vs.tif">
            <a:extLst>
              <a:ext uri="{FF2B5EF4-FFF2-40B4-BE49-F238E27FC236}">
                <a16:creationId xmlns:a16="http://schemas.microsoft.com/office/drawing/2014/main" id="{0617FC1A-AF3F-44ED-A3C6-10E3CA5E1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41" t="-218" r="-641" b="49501"/>
          <a:stretch>
            <a:fillRect/>
          </a:stretch>
        </p:blipFill>
        <p:spPr bwMode="auto">
          <a:xfrm>
            <a:off x="1447800" y="1066800"/>
            <a:ext cx="62484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B672D95-CB1B-4E4D-99D6-B8D74B7F6CEE}"/>
              </a:ext>
            </a:extLst>
          </p:cNvPr>
          <p:cNvSpPr>
            <a:spLocks noGrp="1" noChangeArrowheads="1"/>
          </p:cNvSpPr>
          <p:nvPr>
            <p:ph type="title"/>
          </p:nvPr>
        </p:nvSpPr>
        <p:spPr>
          <a:xfrm>
            <a:off x="685800" y="304800"/>
            <a:ext cx="7772400" cy="609600"/>
          </a:xfrm>
        </p:spPr>
        <p:txBody>
          <a:bodyPr/>
          <a:lstStyle/>
          <a:p>
            <a:r>
              <a:rPr lang="en-US" altLang="en-US">
                <a:effectLst/>
              </a:rPr>
              <a:t>Rule of V’s</a:t>
            </a:r>
          </a:p>
        </p:txBody>
      </p:sp>
      <p:pic>
        <p:nvPicPr>
          <p:cNvPr id="28675" name="Picture 3" descr="D:\field camp\Student Guidebook\04 Geologic Field Mapping\figures\rule_of_Vs.tif">
            <a:extLst>
              <a:ext uri="{FF2B5EF4-FFF2-40B4-BE49-F238E27FC236}">
                <a16:creationId xmlns:a16="http://schemas.microsoft.com/office/drawing/2014/main" id="{9BA079E8-5182-4DFD-B366-3DC342D611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41" t="50098" r="-641" b="-1894"/>
          <a:stretch>
            <a:fillRect/>
          </a:stretch>
        </p:blipFill>
        <p:spPr bwMode="auto">
          <a:xfrm>
            <a:off x="1447800" y="1295400"/>
            <a:ext cx="6248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19D1EBE-E194-4C5C-8A56-0CB3C72F5468}"/>
              </a:ext>
            </a:extLst>
          </p:cNvPr>
          <p:cNvSpPr>
            <a:spLocks noGrp="1" noChangeArrowheads="1"/>
          </p:cNvSpPr>
          <p:nvPr>
            <p:ph type="title"/>
          </p:nvPr>
        </p:nvSpPr>
        <p:spPr>
          <a:xfrm>
            <a:off x="685800" y="304800"/>
            <a:ext cx="7772400" cy="609600"/>
          </a:xfrm>
        </p:spPr>
        <p:txBody>
          <a:bodyPr/>
          <a:lstStyle/>
          <a:p>
            <a:r>
              <a:rPr lang="en-US" altLang="en-US">
                <a:effectLst/>
              </a:rPr>
              <a:t>Flatirons</a:t>
            </a:r>
          </a:p>
        </p:txBody>
      </p:sp>
      <p:pic>
        <p:nvPicPr>
          <p:cNvPr id="29699" name="Picture 4" descr="Crazy Woman monocline.jpg                                      00075CC0Lincoln                        BD80B14B:">
            <a:extLst>
              <a:ext uri="{FF2B5EF4-FFF2-40B4-BE49-F238E27FC236}">
                <a16:creationId xmlns:a16="http://schemas.microsoft.com/office/drawing/2014/main" id="{01421410-A5C2-4F91-BA4A-135B93BA43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62063"/>
            <a:ext cx="868680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E0D8FCE4-DEEE-405B-A18F-223F35B5F7EE}"/>
              </a:ext>
            </a:extLst>
          </p:cNvPr>
          <p:cNvSpPr>
            <a:spLocks noGrp="1" noChangeArrowheads="1"/>
          </p:cNvSpPr>
          <p:nvPr>
            <p:ph type="title"/>
          </p:nvPr>
        </p:nvSpPr>
        <p:spPr>
          <a:xfrm>
            <a:off x="685800" y="304800"/>
            <a:ext cx="7772400" cy="609600"/>
          </a:xfrm>
        </p:spPr>
        <p:txBody>
          <a:bodyPr/>
          <a:lstStyle/>
          <a:p>
            <a:pPr>
              <a:defRPr/>
            </a:pPr>
            <a:r>
              <a:rPr lang="en-US"/>
              <a:t>Special Map Units</a:t>
            </a:r>
          </a:p>
        </p:txBody>
      </p:sp>
      <p:sp>
        <p:nvSpPr>
          <p:cNvPr id="156675" name="Rectangle 3">
            <a:extLst>
              <a:ext uri="{FF2B5EF4-FFF2-40B4-BE49-F238E27FC236}">
                <a16:creationId xmlns:a16="http://schemas.microsoft.com/office/drawing/2014/main" id="{66CA4B31-922E-4A0B-BA84-36B732320EA6}"/>
              </a:ext>
            </a:extLst>
          </p:cNvPr>
          <p:cNvSpPr>
            <a:spLocks noGrp="1" noChangeArrowheads="1"/>
          </p:cNvSpPr>
          <p:nvPr>
            <p:ph type="body" idx="1"/>
          </p:nvPr>
        </p:nvSpPr>
        <p:spPr>
          <a:xfrm>
            <a:off x="685800" y="1981200"/>
            <a:ext cx="7772400" cy="4419600"/>
          </a:xfrm>
        </p:spPr>
        <p:txBody>
          <a:bodyPr/>
          <a:lstStyle/>
          <a:p>
            <a:pPr>
              <a:lnSpc>
                <a:spcPct val="90000"/>
              </a:lnSpc>
              <a:buFont typeface="Monotype Sorts" charset="2"/>
              <a:buChar char="n"/>
              <a:defRPr/>
            </a:pPr>
            <a:r>
              <a:rPr lang="en-US" sz="2800" dirty="0" err="1"/>
              <a:t>Qal</a:t>
            </a:r>
            <a:r>
              <a:rPr lang="en-US" sz="2800" dirty="0"/>
              <a:t> – Quaternary alluvium</a:t>
            </a:r>
          </a:p>
          <a:p>
            <a:pPr lvl="1">
              <a:lnSpc>
                <a:spcPct val="90000"/>
              </a:lnSpc>
              <a:buFont typeface="Monotype Sorts" charset="2"/>
              <a:buChar char="l"/>
              <a:defRPr/>
            </a:pPr>
            <a:r>
              <a:rPr lang="en-US" sz="2400" dirty="0"/>
              <a:t>Refers to Recent stream deposits</a:t>
            </a:r>
          </a:p>
          <a:p>
            <a:pPr lvl="1">
              <a:lnSpc>
                <a:spcPct val="90000"/>
              </a:lnSpc>
              <a:buFont typeface="Monotype Sorts" charset="2"/>
              <a:buChar char="l"/>
              <a:defRPr/>
            </a:pPr>
            <a:r>
              <a:rPr lang="en-US" sz="2400" dirty="0"/>
              <a:t>Generally flat-lying…..gently sloping down stream</a:t>
            </a:r>
          </a:p>
          <a:p>
            <a:pPr lvl="1">
              <a:lnSpc>
                <a:spcPct val="90000"/>
              </a:lnSpc>
              <a:buFont typeface="Monotype Sorts" charset="2"/>
              <a:buChar char="l"/>
              <a:defRPr/>
            </a:pPr>
            <a:r>
              <a:rPr lang="en-US" sz="2400" dirty="0"/>
              <a:t>Found where streams have low gradients</a:t>
            </a:r>
          </a:p>
          <a:p>
            <a:pPr lvl="1">
              <a:lnSpc>
                <a:spcPct val="90000"/>
              </a:lnSpc>
              <a:buFont typeface="Monotype Sorts" charset="2"/>
              <a:buChar char="l"/>
              <a:defRPr/>
            </a:pPr>
            <a:r>
              <a:rPr lang="en-US" sz="2400" dirty="0"/>
              <a:t>Generally thin for mountain streams.</a:t>
            </a:r>
          </a:p>
          <a:p>
            <a:pPr>
              <a:lnSpc>
                <a:spcPct val="90000"/>
              </a:lnSpc>
              <a:buFont typeface="Monotype Sorts" charset="2"/>
              <a:buChar char="n"/>
              <a:defRPr/>
            </a:pPr>
            <a:r>
              <a:rPr lang="en-US" sz="2800" dirty="0" err="1"/>
              <a:t>Qls</a:t>
            </a:r>
            <a:r>
              <a:rPr lang="en-US" sz="2800" dirty="0"/>
              <a:t> – Quaternary landslide</a:t>
            </a:r>
          </a:p>
          <a:p>
            <a:pPr lvl="1">
              <a:lnSpc>
                <a:spcPct val="90000"/>
              </a:lnSpc>
              <a:buFont typeface="Monotype Sorts" charset="2"/>
              <a:buChar char="l"/>
              <a:defRPr/>
            </a:pPr>
            <a:r>
              <a:rPr lang="en-US" sz="2400" dirty="0"/>
              <a:t>Refers to recent landslide deposits</a:t>
            </a:r>
          </a:p>
          <a:p>
            <a:pPr lvl="1">
              <a:lnSpc>
                <a:spcPct val="90000"/>
              </a:lnSpc>
              <a:buFont typeface="Monotype Sorts" charset="2"/>
              <a:buChar char="l"/>
              <a:defRPr/>
            </a:pPr>
            <a:r>
              <a:rPr lang="en-US" sz="2400" dirty="0"/>
              <a:t>Often indicated by convex down-hill distortions of elsewhere parallel topographic contours</a:t>
            </a:r>
          </a:p>
          <a:p>
            <a:pPr>
              <a:lnSpc>
                <a:spcPct val="90000"/>
              </a:lnSpc>
              <a:buFont typeface="Monotype Sorts" charset="2"/>
              <a:buChar char="n"/>
              <a:defRPr/>
            </a:pPr>
            <a:r>
              <a:rPr lang="en-US" sz="2800" dirty="0"/>
              <a:t>Bedrock contacts should be dotted as concealed beneath these deposits</a:t>
            </a: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88455F52-5AD7-4C51-8EA1-8A43AB4892E3}"/>
              </a:ext>
            </a:extLst>
          </p:cNvPr>
          <p:cNvSpPr>
            <a:spLocks noGrp="1" noChangeArrowheads="1"/>
          </p:cNvSpPr>
          <p:nvPr>
            <p:ph type="title"/>
          </p:nvPr>
        </p:nvSpPr>
        <p:spPr>
          <a:xfrm>
            <a:off x="685800" y="304800"/>
            <a:ext cx="7772400" cy="609600"/>
          </a:xfrm>
        </p:spPr>
        <p:txBody>
          <a:bodyPr/>
          <a:lstStyle/>
          <a:p>
            <a:pPr>
              <a:defRPr/>
            </a:pPr>
            <a:r>
              <a:rPr lang="en-US"/>
              <a:t>Coloring Your Map</a:t>
            </a:r>
          </a:p>
        </p:txBody>
      </p:sp>
      <p:sp>
        <p:nvSpPr>
          <p:cNvPr id="159747" name="Rectangle 3">
            <a:extLst>
              <a:ext uri="{FF2B5EF4-FFF2-40B4-BE49-F238E27FC236}">
                <a16:creationId xmlns:a16="http://schemas.microsoft.com/office/drawing/2014/main" id="{49C78D16-5BAC-4E4F-8764-40C01D4B6F16}"/>
              </a:ext>
            </a:extLst>
          </p:cNvPr>
          <p:cNvSpPr>
            <a:spLocks noGrp="1" noChangeArrowheads="1"/>
          </p:cNvSpPr>
          <p:nvPr>
            <p:ph type="body" idx="1"/>
          </p:nvPr>
        </p:nvSpPr>
        <p:spPr>
          <a:xfrm>
            <a:off x="685800" y="1981200"/>
            <a:ext cx="7772400" cy="4419600"/>
          </a:xfrm>
        </p:spPr>
        <p:txBody>
          <a:bodyPr/>
          <a:lstStyle/>
          <a:p>
            <a:pPr>
              <a:lnSpc>
                <a:spcPct val="90000"/>
              </a:lnSpc>
              <a:buFont typeface="Monotype Sorts" charset="2"/>
              <a:buChar char="n"/>
              <a:defRPr/>
            </a:pPr>
            <a:r>
              <a:rPr lang="en-US"/>
              <a:t>Do this in the field</a:t>
            </a:r>
          </a:p>
          <a:p>
            <a:pPr lvl="1">
              <a:lnSpc>
                <a:spcPct val="90000"/>
              </a:lnSpc>
              <a:buFont typeface="Monotype Sorts" charset="2"/>
              <a:buChar char="l"/>
              <a:defRPr/>
            </a:pPr>
            <a:r>
              <a:rPr lang="en-US"/>
              <a:t>Color lightly – you’re going to erase a lot</a:t>
            </a:r>
          </a:p>
          <a:p>
            <a:pPr>
              <a:lnSpc>
                <a:spcPct val="90000"/>
              </a:lnSpc>
              <a:buFont typeface="Monotype Sorts" charset="2"/>
              <a:buChar char="n"/>
              <a:defRPr/>
            </a:pPr>
            <a:r>
              <a:rPr lang="en-US"/>
              <a:t>Choose visually appealing colors</a:t>
            </a:r>
          </a:p>
          <a:p>
            <a:pPr lvl="1">
              <a:lnSpc>
                <a:spcPct val="90000"/>
              </a:lnSpc>
              <a:buFont typeface="Monotype Sorts" charset="2"/>
              <a:buChar char="l"/>
              <a:defRPr/>
            </a:pPr>
            <a:r>
              <a:rPr lang="en-US"/>
              <a:t>USGS has selected colors for different time periods</a:t>
            </a:r>
          </a:p>
          <a:p>
            <a:pPr lvl="1">
              <a:lnSpc>
                <a:spcPct val="90000"/>
              </a:lnSpc>
              <a:buFont typeface="Monotype Sorts" charset="2"/>
              <a:buChar char="l"/>
              <a:defRPr/>
            </a:pPr>
            <a:r>
              <a:rPr lang="en-US"/>
              <a:t>Reserve yellows and oranges for Qal and Qls</a:t>
            </a: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702C24CB-6637-4235-B24A-096B305178BA}"/>
              </a:ext>
            </a:extLst>
          </p:cNvPr>
          <p:cNvSpPr>
            <a:spLocks noGrp="1" noChangeArrowheads="1"/>
          </p:cNvSpPr>
          <p:nvPr>
            <p:ph type="title"/>
          </p:nvPr>
        </p:nvSpPr>
        <p:spPr>
          <a:xfrm>
            <a:off x="685800" y="304800"/>
            <a:ext cx="7772400" cy="609600"/>
          </a:xfrm>
        </p:spPr>
        <p:txBody>
          <a:bodyPr/>
          <a:lstStyle/>
          <a:p>
            <a:pPr>
              <a:defRPr/>
            </a:pPr>
            <a:r>
              <a:rPr lang="en-US"/>
              <a:t>Official USGS Map Colors</a:t>
            </a:r>
          </a:p>
        </p:txBody>
      </p:sp>
      <p:graphicFrame>
        <p:nvGraphicFramePr>
          <p:cNvPr id="162035" name="Group 243">
            <a:extLst>
              <a:ext uri="{FF2B5EF4-FFF2-40B4-BE49-F238E27FC236}">
                <a16:creationId xmlns:a16="http://schemas.microsoft.com/office/drawing/2014/main" id="{72BA850A-5524-43C1-AA8C-A4EECBED7547}"/>
              </a:ext>
            </a:extLst>
          </p:cNvPr>
          <p:cNvGraphicFramePr>
            <a:graphicFrameLocks noGrp="1"/>
          </p:cNvGraphicFramePr>
          <p:nvPr/>
        </p:nvGraphicFramePr>
        <p:xfrm>
          <a:off x="1981200" y="1905000"/>
          <a:ext cx="5181600" cy="4754563"/>
        </p:xfrm>
        <a:graphic>
          <a:graphicData uri="http://schemas.openxmlformats.org/drawingml/2006/table">
            <a:tbl>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tblGrid>
              <a:tr h="365736">
                <a:tc>
                  <a:txBody>
                    <a:bodyPr/>
                    <a:lstStyle/>
                    <a:p>
                      <a:pPr marL="0" marR="0" lvl="0" indent="0" algn="ctr" defTabSz="914400" rtl="0" eaLnBrk="0" fontAlgn="base" latinLnBrk="0" hangingPunct="0">
                        <a:lnSpc>
                          <a:spcPct val="100000"/>
                        </a:lnSpc>
                        <a:spcBef>
                          <a:spcPct val="20000"/>
                        </a:spcBef>
                        <a:spcAft>
                          <a:spcPct val="0"/>
                        </a:spcAft>
                        <a:buClr>
                          <a:srgbClr val="FFFF00"/>
                        </a:buClr>
                        <a:buSzPct val="75000"/>
                        <a:buFont typeface="Monotype Sorts" charset="2"/>
                        <a:buNone/>
                        <a:tabLst/>
                      </a:pPr>
                      <a:r>
                        <a:rPr kumimoji="1" lang="en-US" sz="1800" b="0" i="0" u="none" strike="noStrike" cap="none" normalizeH="0" baseline="0">
                          <a:ln>
                            <a:noFill/>
                          </a:ln>
                          <a:solidFill>
                            <a:srgbClr val="FFFF00"/>
                          </a:solidFill>
                          <a:effectLst>
                            <a:outerShdw blurRad="38100" dist="38100" dir="2700000" algn="tl">
                              <a:srgbClr val="000000"/>
                            </a:outerShdw>
                          </a:effectLst>
                          <a:latin typeface="Arial" charset="0"/>
                          <a:cs typeface="Times New Roman" pitchFamily="18" charset="0"/>
                        </a:rPr>
                        <a:t>Quaternary</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Pct val="75000"/>
                        <a:buFont typeface="Monotype Sorts" charset="2"/>
                        <a:buNone/>
                        <a:tabLst/>
                      </a:pPr>
                      <a:r>
                        <a:rPr kumimoji="1" lang="en-US" sz="1800" b="0" i="0" u="none" strike="noStrike" cap="none" normalizeH="0" baseline="0">
                          <a:ln>
                            <a:noFill/>
                          </a:ln>
                          <a:solidFill>
                            <a:srgbClr val="FFFF00"/>
                          </a:solidFill>
                          <a:effectLst>
                            <a:outerShdw blurRad="38100" dist="38100" dir="2700000" algn="tl">
                              <a:srgbClr val="000000"/>
                            </a:outerShdw>
                          </a:effectLst>
                          <a:latin typeface="Arial" charset="0"/>
                          <a:cs typeface="Times New Roman" pitchFamily="18" charset="0"/>
                        </a:rPr>
                        <a:t>orange</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736">
                <a:tc>
                  <a:txBody>
                    <a:bodyPr/>
                    <a:lstStyle/>
                    <a:p>
                      <a:pPr marL="0" marR="0" lvl="0" indent="0" algn="ctr" defTabSz="914400" rtl="0" eaLnBrk="0" fontAlgn="base" latinLnBrk="0" hangingPunct="0">
                        <a:lnSpc>
                          <a:spcPct val="100000"/>
                        </a:lnSpc>
                        <a:spcBef>
                          <a:spcPct val="20000"/>
                        </a:spcBef>
                        <a:spcAft>
                          <a:spcPct val="0"/>
                        </a:spcAft>
                        <a:buClr>
                          <a:srgbClr val="FFFF00"/>
                        </a:buClr>
                        <a:buSzPct val="75000"/>
                        <a:buFont typeface="Monotype Sorts" charset="2"/>
                        <a:buNone/>
                        <a:tabLst/>
                      </a:pPr>
                      <a:r>
                        <a:rPr kumimoji="1" lang="en-US" sz="1800" b="0" i="0" u="none" strike="noStrike" cap="none" normalizeH="0" baseline="0">
                          <a:ln>
                            <a:noFill/>
                          </a:ln>
                          <a:solidFill>
                            <a:srgbClr val="FFFF00"/>
                          </a:solidFill>
                          <a:effectLst>
                            <a:outerShdw blurRad="38100" dist="38100" dir="2700000" algn="tl">
                              <a:srgbClr val="000000"/>
                            </a:outerShdw>
                          </a:effectLst>
                          <a:latin typeface="Arial" charset="0"/>
                          <a:cs typeface="Times New Roman" pitchFamily="18" charset="0"/>
                        </a:rPr>
                        <a:t>Tertiary</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Pct val="75000"/>
                        <a:buFont typeface="Monotype Sorts" charset="2"/>
                        <a:buNone/>
                        <a:tabLst/>
                      </a:pPr>
                      <a:r>
                        <a:rPr kumimoji="1" lang="en-US" sz="1800" b="0" i="0" u="none" strike="noStrike" cap="none" normalizeH="0" baseline="0">
                          <a:ln>
                            <a:noFill/>
                          </a:ln>
                          <a:solidFill>
                            <a:srgbClr val="FFFF00"/>
                          </a:solidFill>
                          <a:effectLst>
                            <a:outerShdw blurRad="38100" dist="38100" dir="2700000" algn="tl">
                              <a:srgbClr val="000000"/>
                            </a:outerShdw>
                          </a:effectLst>
                          <a:latin typeface="Arial" charset="0"/>
                          <a:cs typeface="Times New Roman" pitchFamily="18" charset="0"/>
                        </a:rPr>
                        <a:t>yellow ocher</a:t>
                      </a:r>
                      <a:endParaRPr kumimoji="1" lang="en-US" sz="1800" b="0" i="0" u="none" strike="noStrike" cap="none" normalizeH="0" baseline="0">
                        <a:ln>
                          <a:noFill/>
                        </a:ln>
                        <a:solidFill>
                          <a:srgbClr val="FFFF00"/>
                        </a:solidFill>
                        <a:effectLst>
                          <a:outerShdw blurRad="38100" dist="38100" dir="2700000" algn="tl">
                            <a:srgbClr val="000000"/>
                          </a:outerShdw>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36">
                <a:tc>
                  <a:txBody>
                    <a:bodyPr/>
                    <a:lstStyle/>
                    <a:p>
                      <a:pPr marL="0" marR="0" lvl="0" indent="0" algn="ctr" defTabSz="914400" rtl="0" eaLnBrk="0" fontAlgn="base" latinLnBrk="0" hangingPunct="0">
                        <a:lnSpc>
                          <a:spcPct val="100000"/>
                        </a:lnSpc>
                        <a:spcBef>
                          <a:spcPct val="20000"/>
                        </a:spcBef>
                        <a:spcAft>
                          <a:spcPct val="0"/>
                        </a:spcAft>
                        <a:buClr>
                          <a:srgbClr val="FFFF00"/>
                        </a:buClr>
                        <a:buSzPct val="75000"/>
                        <a:buFont typeface="Monotype Sorts" charset="2"/>
                        <a:buNone/>
                        <a:tabLst/>
                      </a:pPr>
                      <a:r>
                        <a:rPr kumimoji="1" lang="en-US" sz="1800" b="0" i="0" u="none" strike="noStrike" cap="none" normalizeH="0" baseline="0">
                          <a:ln>
                            <a:noFill/>
                          </a:ln>
                          <a:solidFill>
                            <a:srgbClr val="FFFF00"/>
                          </a:solidFill>
                          <a:effectLst>
                            <a:outerShdw blurRad="38100" dist="38100" dir="2700000" algn="tl">
                              <a:srgbClr val="000000"/>
                            </a:outerShdw>
                          </a:effectLst>
                          <a:latin typeface="Arial" charset="0"/>
                          <a:cs typeface="Times New Roman" pitchFamily="18" charset="0"/>
                        </a:rPr>
                        <a:t>Cretaceous</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Pct val="75000"/>
                        <a:buFont typeface="Monotype Sorts" charset="2"/>
                        <a:buNone/>
                        <a:tabLst/>
                      </a:pPr>
                      <a:r>
                        <a:rPr kumimoji="1" lang="en-US" sz="1800" b="0" i="0" u="none" strike="noStrike" cap="none" normalizeH="0" baseline="0">
                          <a:ln>
                            <a:noFill/>
                          </a:ln>
                          <a:solidFill>
                            <a:srgbClr val="FFFF00"/>
                          </a:solidFill>
                          <a:effectLst>
                            <a:outerShdw blurRad="38100" dist="38100" dir="2700000" algn="tl">
                              <a:srgbClr val="000000"/>
                            </a:outerShdw>
                          </a:effectLst>
                          <a:latin typeface="Arial" charset="0"/>
                          <a:cs typeface="Times New Roman" pitchFamily="18" charset="0"/>
                        </a:rPr>
                        <a:t>olive-green</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36">
                <a:tc>
                  <a:txBody>
                    <a:bodyPr/>
                    <a:lstStyle/>
                    <a:p>
                      <a:pPr marL="0" marR="0" lvl="0" indent="0" algn="ctr" defTabSz="914400" rtl="0" eaLnBrk="0" fontAlgn="base" latinLnBrk="0" hangingPunct="0">
                        <a:lnSpc>
                          <a:spcPct val="100000"/>
                        </a:lnSpc>
                        <a:spcBef>
                          <a:spcPct val="20000"/>
                        </a:spcBef>
                        <a:spcAft>
                          <a:spcPct val="0"/>
                        </a:spcAft>
                        <a:buClr>
                          <a:srgbClr val="FFFF00"/>
                        </a:buClr>
                        <a:buSzPct val="75000"/>
                        <a:buFont typeface="Monotype Sorts" charset="2"/>
                        <a:buNone/>
                        <a:tabLst/>
                      </a:pPr>
                      <a:r>
                        <a:rPr kumimoji="1" lang="en-US" sz="1800" b="0" i="0" u="none" strike="noStrike" cap="none" normalizeH="0" baseline="0">
                          <a:ln>
                            <a:noFill/>
                          </a:ln>
                          <a:solidFill>
                            <a:srgbClr val="FFFF00"/>
                          </a:solidFill>
                          <a:effectLst>
                            <a:outerShdw blurRad="38100" dist="38100" dir="2700000" algn="tl">
                              <a:srgbClr val="000000"/>
                            </a:outerShdw>
                          </a:effectLst>
                          <a:latin typeface="Arial" charset="0"/>
                          <a:cs typeface="Times New Roman" pitchFamily="18" charset="0"/>
                        </a:rPr>
                        <a:t>Jurassic</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Pct val="75000"/>
                        <a:buFont typeface="Monotype Sorts" charset="2"/>
                        <a:buNone/>
                        <a:tabLst/>
                      </a:pPr>
                      <a:r>
                        <a:rPr kumimoji="1" lang="en-US" sz="1800" b="0" i="0" u="none" strike="noStrike" cap="none" normalizeH="0" baseline="0">
                          <a:ln>
                            <a:noFill/>
                          </a:ln>
                          <a:solidFill>
                            <a:srgbClr val="FFFF00"/>
                          </a:solidFill>
                          <a:effectLst>
                            <a:outerShdw blurRad="38100" dist="38100" dir="2700000" algn="tl">
                              <a:srgbClr val="000000"/>
                            </a:outerShdw>
                          </a:effectLst>
                          <a:latin typeface="Arial" charset="0"/>
                          <a:cs typeface="Times New Roman" pitchFamily="18" charset="0"/>
                        </a:rPr>
                        <a:t>blue-green</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36">
                <a:tc>
                  <a:txBody>
                    <a:bodyPr/>
                    <a:lstStyle/>
                    <a:p>
                      <a:pPr marL="0" marR="0" lvl="0" indent="0" algn="ctr" defTabSz="914400" rtl="0" eaLnBrk="0" fontAlgn="base" latinLnBrk="0" hangingPunct="0">
                        <a:lnSpc>
                          <a:spcPct val="100000"/>
                        </a:lnSpc>
                        <a:spcBef>
                          <a:spcPct val="20000"/>
                        </a:spcBef>
                        <a:spcAft>
                          <a:spcPct val="0"/>
                        </a:spcAft>
                        <a:buClr>
                          <a:srgbClr val="FFFF00"/>
                        </a:buClr>
                        <a:buSzPct val="75000"/>
                        <a:buFont typeface="Monotype Sorts" charset="2"/>
                        <a:buNone/>
                        <a:tabLst/>
                      </a:pPr>
                      <a:r>
                        <a:rPr kumimoji="1" lang="en-US" sz="1800" b="0" i="0" u="none" strike="noStrike" cap="none" normalizeH="0" baseline="0">
                          <a:ln>
                            <a:noFill/>
                          </a:ln>
                          <a:solidFill>
                            <a:srgbClr val="FFFF00"/>
                          </a:solidFill>
                          <a:effectLst>
                            <a:outerShdw blurRad="38100" dist="38100" dir="2700000" algn="tl">
                              <a:srgbClr val="000000"/>
                            </a:outerShdw>
                          </a:effectLst>
                          <a:latin typeface="Arial" charset="0"/>
                          <a:cs typeface="Times New Roman" pitchFamily="18" charset="0"/>
                        </a:rPr>
                        <a:t>Triassic</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Pct val="75000"/>
                        <a:buFont typeface="Monotype Sorts" charset="2"/>
                        <a:buNone/>
                        <a:tabLst/>
                      </a:pPr>
                      <a:r>
                        <a:rPr kumimoji="1" lang="en-US" sz="1800" b="0" i="0" u="none" strike="noStrike" cap="none" normalizeH="0" baseline="0">
                          <a:ln>
                            <a:noFill/>
                          </a:ln>
                          <a:solidFill>
                            <a:srgbClr val="FFFF00"/>
                          </a:solidFill>
                          <a:effectLst>
                            <a:outerShdw blurRad="38100" dist="38100" dir="2700000" algn="tl">
                              <a:srgbClr val="000000"/>
                            </a:outerShdw>
                          </a:effectLst>
                          <a:latin typeface="Arial" charset="0"/>
                          <a:cs typeface="Times New Roman" pitchFamily="18" charset="0"/>
                        </a:rPr>
                        <a:t>bluish gray-green</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736">
                <a:tc>
                  <a:txBody>
                    <a:bodyPr/>
                    <a:lstStyle/>
                    <a:p>
                      <a:pPr marL="0" marR="0" lvl="0" indent="0" algn="ctr" defTabSz="914400" rtl="0" eaLnBrk="0" fontAlgn="base" latinLnBrk="0" hangingPunct="0">
                        <a:lnSpc>
                          <a:spcPct val="100000"/>
                        </a:lnSpc>
                        <a:spcBef>
                          <a:spcPct val="20000"/>
                        </a:spcBef>
                        <a:spcAft>
                          <a:spcPct val="0"/>
                        </a:spcAft>
                        <a:buClr>
                          <a:srgbClr val="FFFF00"/>
                        </a:buClr>
                        <a:buSzPct val="75000"/>
                        <a:buFont typeface="Monotype Sorts" charset="2"/>
                        <a:buNone/>
                        <a:tabLst/>
                      </a:pPr>
                      <a:r>
                        <a:rPr kumimoji="1" lang="en-US" sz="1800" b="0" i="0" u="none" strike="noStrike" cap="none" normalizeH="0" baseline="0">
                          <a:ln>
                            <a:noFill/>
                          </a:ln>
                          <a:solidFill>
                            <a:srgbClr val="FFFF00"/>
                          </a:solidFill>
                          <a:effectLst>
                            <a:outerShdw blurRad="38100" dist="38100" dir="2700000" algn="tl">
                              <a:srgbClr val="000000"/>
                            </a:outerShdw>
                          </a:effectLst>
                          <a:latin typeface="Arial" charset="0"/>
                          <a:cs typeface="Times New Roman" pitchFamily="18" charset="0"/>
                        </a:rPr>
                        <a:t>Permian</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Pct val="75000"/>
                        <a:buFont typeface="Monotype Sorts" charset="2"/>
                        <a:buNone/>
                        <a:tabLst/>
                      </a:pPr>
                      <a:r>
                        <a:rPr kumimoji="1" lang="en-US" sz="1800" b="0" i="0" u="none" strike="noStrike" cap="none" normalizeH="0" baseline="0">
                          <a:ln>
                            <a:noFill/>
                          </a:ln>
                          <a:solidFill>
                            <a:srgbClr val="FFFF00"/>
                          </a:solidFill>
                          <a:effectLst>
                            <a:outerShdw blurRad="38100" dist="38100" dir="2700000" algn="tl">
                              <a:srgbClr val="000000"/>
                            </a:outerShdw>
                          </a:effectLst>
                          <a:latin typeface="Arial" charset="0"/>
                          <a:cs typeface="Times New Roman" pitchFamily="18" charset="0"/>
                        </a:rPr>
                        <a:t>blue</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736">
                <a:tc>
                  <a:txBody>
                    <a:bodyPr/>
                    <a:lstStyle/>
                    <a:p>
                      <a:pPr marL="0" marR="0" lvl="0" indent="0" algn="ctr" defTabSz="914400" rtl="0" eaLnBrk="0" fontAlgn="base" latinLnBrk="0" hangingPunct="0">
                        <a:lnSpc>
                          <a:spcPct val="100000"/>
                        </a:lnSpc>
                        <a:spcBef>
                          <a:spcPct val="20000"/>
                        </a:spcBef>
                        <a:spcAft>
                          <a:spcPct val="0"/>
                        </a:spcAft>
                        <a:buClr>
                          <a:srgbClr val="FFFF00"/>
                        </a:buClr>
                        <a:buSzPct val="75000"/>
                        <a:buFont typeface="Monotype Sorts" charset="2"/>
                        <a:buNone/>
                        <a:tabLst/>
                      </a:pPr>
                      <a:r>
                        <a:rPr kumimoji="1" lang="en-US" sz="1800" b="0" i="0" u="none" strike="noStrike" cap="none" normalizeH="0" baseline="0">
                          <a:ln>
                            <a:noFill/>
                          </a:ln>
                          <a:solidFill>
                            <a:srgbClr val="FFFF00"/>
                          </a:solidFill>
                          <a:effectLst>
                            <a:outerShdw blurRad="38100" dist="38100" dir="2700000" algn="tl">
                              <a:srgbClr val="000000"/>
                            </a:outerShdw>
                          </a:effectLst>
                          <a:latin typeface="Arial" charset="0"/>
                          <a:cs typeface="Times New Roman" pitchFamily="18" charset="0"/>
                        </a:rPr>
                        <a:t>Pennsylvanian</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Pct val="75000"/>
                        <a:buFont typeface="Monotype Sorts" charset="2"/>
                        <a:buNone/>
                        <a:tabLst/>
                      </a:pPr>
                      <a:r>
                        <a:rPr kumimoji="1" lang="en-US" sz="1800" b="0" i="0" u="none" strike="noStrike" cap="none" normalizeH="0" baseline="0">
                          <a:ln>
                            <a:noFill/>
                          </a:ln>
                          <a:solidFill>
                            <a:srgbClr val="FFFF00"/>
                          </a:solidFill>
                          <a:effectLst>
                            <a:outerShdw blurRad="38100" dist="38100" dir="2700000" algn="tl">
                              <a:srgbClr val="000000"/>
                            </a:outerShdw>
                          </a:effectLst>
                          <a:latin typeface="Arial" charset="0"/>
                          <a:cs typeface="Times New Roman" pitchFamily="18" charset="0"/>
                        </a:rPr>
                        <a:t>gray</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736">
                <a:tc>
                  <a:txBody>
                    <a:bodyPr/>
                    <a:lstStyle/>
                    <a:p>
                      <a:pPr marL="0" marR="0" lvl="0" indent="0" algn="ctr" defTabSz="914400" rtl="0" eaLnBrk="0" fontAlgn="base" latinLnBrk="0" hangingPunct="0">
                        <a:lnSpc>
                          <a:spcPct val="100000"/>
                        </a:lnSpc>
                        <a:spcBef>
                          <a:spcPct val="20000"/>
                        </a:spcBef>
                        <a:spcAft>
                          <a:spcPct val="0"/>
                        </a:spcAft>
                        <a:buClr>
                          <a:srgbClr val="FFFF00"/>
                        </a:buClr>
                        <a:buSzPct val="75000"/>
                        <a:buFont typeface="Monotype Sorts" charset="2"/>
                        <a:buNone/>
                        <a:tabLst/>
                      </a:pPr>
                      <a:r>
                        <a:rPr kumimoji="1" lang="en-US" sz="1800" b="0" i="0" u="none" strike="noStrike" cap="none" normalizeH="0" baseline="0">
                          <a:ln>
                            <a:noFill/>
                          </a:ln>
                          <a:solidFill>
                            <a:srgbClr val="FFFF00"/>
                          </a:solidFill>
                          <a:effectLst>
                            <a:outerShdw blurRad="38100" dist="38100" dir="2700000" algn="tl">
                              <a:srgbClr val="000000"/>
                            </a:outerShdw>
                          </a:effectLst>
                          <a:latin typeface="Arial" charset="0"/>
                          <a:cs typeface="Times New Roman" pitchFamily="18" charset="0"/>
                        </a:rPr>
                        <a:t>Mississippian</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Pct val="75000"/>
                        <a:buFont typeface="Monotype Sorts" charset="2"/>
                        <a:buNone/>
                        <a:tabLst/>
                      </a:pPr>
                      <a:r>
                        <a:rPr kumimoji="1" lang="en-US" sz="1800" b="0" i="0" u="none" strike="noStrike" cap="none" normalizeH="0" baseline="0">
                          <a:ln>
                            <a:noFill/>
                          </a:ln>
                          <a:solidFill>
                            <a:srgbClr val="FFFF00"/>
                          </a:solidFill>
                          <a:effectLst>
                            <a:outerShdw blurRad="38100" dist="38100" dir="2700000" algn="tl">
                              <a:srgbClr val="000000"/>
                            </a:outerShdw>
                          </a:effectLst>
                          <a:latin typeface="Arial" charset="0"/>
                          <a:cs typeface="Times New Roman" pitchFamily="18" charset="0"/>
                        </a:rPr>
                        <a:t>blue-violet</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736">
                <a:tc>
                  <a:txBody>
                    <a:bodyPr/>
                    <a:lstStyle/>
                    <a:p>
                      <a:pPr marL="0" marR="0" lvl="0" indent="0" algn="ctr" defTabSz="914400" rtl="0" eaLnBrk="0" fontAlgn="base" latinLnBrk="0" hangingPunct="0">
                        <a:lnSpc>
                          <a:spcPct val="100000"/>
                        </a:lnSpc>
                        <a:spcBef>
                          <a:spcPct val="20000"/>
                        </a:spcBef>
                        <a:spcAft>
                          <a:spcPct val="0"/>
                        </a:spcAft>
                        <a:buClr>
                          <a:srgbClr val="FFFF00"/>
                        </a:buClr>
                        <a:buSzPct val="75000"/>
                        <a:buFont typeface="Monotype Sorts" charset="2"/>
                        <a:buNone/>
                        <a:tabLst/>
                      </a:pPr>
                      <a:r>
                        <a:rPr kumimoji="1" lang="en-US" sz="1800" b="0" i="0" u="none" strike="noStrike" cap="none" normalizeH="0" baseline="0">
                          <a:ln>
                            <a:noFill/>
                          </a:ln>
                          <a:solidFill>
                            <a:srgbClr val="FFFF00"/>
                          </a:solidFill>
                          <a:effectLst>
                            <a:outerShdw blurRad="38100" dist="38100" dir="2700000" algn="tl">
                              <a:srgbClr val="000000"/>
                            </a:outerShdw>
                          </a:effectLst>
                          <a:latin typeface="Arial" charset="0"/>
                          <a:cs typeface="Times New Roman" pitchFamily="18" charset="0"/>
                        </a:rPr>
                        <a:t>Devonian</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Pct val="75000"/>
                        <a:buFont typeface="Monotype Sorts" charset="2"/>
                        <a:buNone/>
                        <a:tabLst/>
                      </a:pPr>
                      <a:r>
                        <a:rPr kumimoji="1" lang="en-US" sz="1800" b="0" i="0" u="none" strike="noStrike" cap="none" normalizeH="0" baseline="0">
                          <a:ln>
                            <a:noFill/>
                          </a:ln>
                          <a:solidFill>
                            <a:srgbClr val="FFFF00"/>
                          </a:solidFill>
                          <a:effectLst>
                            <a:outerShdw blurRad="38100" dist="38100" dir="2700000" algn="tl">
                              <a:srgbClr val="000000"/>
                            </a:outerShdw>
                          </a:effectLst>
                          <a:latin typeface="Arial" charset="0"/>
                          <a:cs typeface="Times New Roman" pitchFamily="18" charset="0"/>
                        </a:rPr>
                        <a:t>heliotrope</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736">
                <a:tc>
                  <a:txBody>
                    <a:bodyPr/>
                    <a:lstStyle/>
                    <a:p>
                      <a:pPr marL="0" marR="0" lvl="0" indent="0" algn="ctr" defTabSz="914400" rtl="0" eaLnBrk="0" fontAlgn="base" latinLnBrk="0" hangingPunct="0">
                        <a:lnSpc>
                          <a:spcPct val="100000"/>
                        </a:lnSpc>
                        <a:spcBef>
                          <a:spcPct val="20000"/>
                        </a:spcBef>
                        <a:spcAft>
                          <a:spcPct val="0"/>
                        </a:spcAft>
                        <a:buClr>
                          <a:srgbClr val="FFFF00"/>
                        </a:buClr>
                        <a:buSzPct val="75000"/>
                        <a:buFont typeface="Monotype Sorts" charset="2"/>
                        <a:buNone/>
                        <a:tabLst/>
                      </a:pPr>
                      <a:r>
                        <a:rPr kumimoji="1" lang="en-US" sz="1800" b="0" i="0" u="none" strike="noStrike" cap="none" normalizeH="0" baseline="0">
                          <a:ln>
                            <a:noFill/>
                          </a:ln>
                          <a:solidFill>
                            <a:srgbClr val="FFFF00"/>
                          </a:solidFill>
                          <a:effectLst>
                            <a:outerShdw blurRad="38100" dist="38100" dir="2700000" algn="tl">
                              <a:srgbClr val="000000"/>
                            </a:outerShdw>
                          </a:effectLst>
                          <a:latin typeface="Arial" charset="0"/>
                          <a:cs typeface="Times New Roman" pitchFamily="18" charset="0"/>
                        </a:rPr>
                        <a:t>Silurian</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Pct val="75000"/>
                        <a:buFont typeface="Monotype Sorts" charset="2"/>
                        <a:buNone/>
                        <a:tabLst/>
                      </a:pPr>
                      <a:r>
                        <a:rPr kumimoji="1" lang="en-US" sz="1800" b="0" i="0" u="none" strike="noStrike" cap="none" normalizeH="0" baseline="0">
                          <a:ln>
                            <a:noFill/>
                          </a:ln>
                          <a:solidFill>
                            <a:srgbClr val="FFFF00"/>
                          </a:solidFill>
                          <a:effectLst>
                            <a:outerShdw blurRad="38100" dist="38100" dir="2700000" algn="tl">
                              <a:srgbClr val="000000"/>
                            </a:outerShdw>
                          </a:effectLst>
                          <a:latin typeface="Arial" charset="0"/>
                          <a:cs typeface="Times New Roman" pitchFamily="18" charset="0"/>
                        </a:rPr>
                        <a:t>purple</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5736">
                <a:tc>
                  <a:txBody>
                    <a:bodyPr/>
                    <a:lstStyle/>
                    <a:p>
                      <a:pPr marL="0" marR="0" lvl="0" indent="0" algn="ctr" defTabSz="914400" rtl="0" eaLnBrk="0" fontAlgn="base" latinLnBrk="0" hangingPunct="0">
                        <a:lnSpc>
                          <a:spcPct val="100000"/>
                        </a:lnSpc>
                        <a:spcBef>
                          <a:spcPct val="20000"/>
                        </a:spcBef>
                        <a:spcAft>
                          <a:spcPct val="0"/>
                        </a:spcAft>
                        <a:buClr>
                          <a:srgbClr val="FFFF00"/>
                        </a:buClr>
                        <a:buSzPct val="75000"/>
                        <a:buFont typeface="Monotype Sorts" charset="2"/>
                        <a:buNone/>
                        <a:tabLst/>
                      </a:pPr>
                      <a:r>
                        <a:rPr kumimoji="1" lang="en-US" sz="1800" b="0" i="0" u="none" strike="noStrike" cap="none" normalizeH="0" baseline="0">
                          <a:ln>
                            <a:noFill/>
                          </a:ln>
                          <a:solidFill>
                            <a:srgbClr val="FFFF00"/>
                          </a:solidFill>
                          <a:effectLst>
                            <a:outerShdw blurRad="38100" dist="38100" dir="2700000" algn="tl">
                              <a:srgbClr val="000000"/>
                            </a:outerShdw>
                          </a:effectLst>
                          <a:latin typeface="Arial" charset="0"/>
                          <a:cs typeface="Times New Roman" pitchFamily="18" charset="0"/>
                        </a:rPr>
                        <a:t>Ordovician</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Pct val="75000"/>
                        <a:buFont typeface="Monotype Sorts" charset="2"/>
                        <a:buNone/>
                        <a:tabLst/>
                      </a:pPr>
                      <a:r>
                        <a:rPr kumimoji="1" lang="en-US" sz="1800" b="0" i="0" u="none" strike="noStrike" cap="none" normalizeH="0" baseline="0">
                          <a:ln>
                            <a:noFill/>
                          </a:ln>
                          <a:solidFill>
                            <a:srgbClr val="FFFF00"/>
                          </a:solidFill>
                          <a:effectLst>
                            <a:outerShdw blurRad="38100" dist="38100" dir="2700000" algn="tl">
                              <a:srgbClr val="000000"/>
                            </a:outerShdw>
                          </a:effectLst>
                          <a:latin typeface="Arial" charset="0"/>
                          <a:cs typeface="Times New Roman" pitchFamily="18" charset="0"/>
                        </a:rPr>
                        <a:t>red-violet</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65736">
                <a:tc>
                  <a:txBody>
                    <a:bodyPr/>
                    <a:lstStyle/>
                    <a:p>
                      <a:pPr marL="0" marR="0" lvl="0" indent="0" algn="ctr" defTabSz="914400" rtl="0" eaLnBrk="0" fontAlgn="base" latinLnBrk="0" hangingPunct="0">
                        <a:lnSpc>
                          <a:spcPct val="100000"/>
                        </a:lnSpc>
                        <a:spcBef>
                          <a:spcPct val="20000"/>
                        </a:spcBef>
                        <a:spcAft>
                          <a:spcPct val="0"/>
                        </a:spcAft>
                        <a:buClr>
                          <a:srgbClr val="FFFF00"/>
                        </a:buClr>
                        <a:buSzPct val="75000"/>
                        <a:buFont typeface="Monotype Sorts" charset="2"/>
                        <a:buNone/>
                        <a:tabLst/>
                      </a:pPr>
                      <a:r>
                        <a:rPr kumimoji="1" lang="en-US" sz="1800" b="0" i="0" u="none" strike="noStrike" cap="none" normalizeH="0" baseline="0">
                          <a:ln>
                            <a:noFill/>
                          </a:ln>
                          <a:solidFill>
                            <a:srgbClr val="FFFF00"/>
                          </a:solidFill>
                          <a:effectLst>
                            <a:outerShdw blurRad="38100" dist="38100" dir="2700000" algn="tl">
                              <a:srgbClr val="000000"/>
                            </a:outerShdw>
                          </a:effectLst>
                          <a:latin typeface="Arial" charset="0"/>
                          <a:cs typeface="Times New Roman" pitchFamily="18" charset="0"/>
                        </a:rPr>
                        <a:t>Cambrian</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Pct val="75000"/>
                        <a:buFont typeface="Monotype Sorts" charset="2"/>
                        <a:buNone/>
                        <a:tabLst/>
                      </a:pPr>
                      <a:r>
                        <a:rPr kumimoji="1" lang="en-US" sz="1800" b="0" i="0" u="none" strike="noStrike" cap="none" normalizeH="0" baseline="0">
                          <a:ln>
                            <a:noFill/>
                          </a:ln>
                          <a:solidFill>
                            <a:srgbClr val="FFFF00"/>
                          </a:solidFill>
                          <a:effectLst>
                            <a:outerShdw blurRad="38100" dist="38100" dir="2700000" algn="tl">
                              <a:srgbClr val="000000"/>
                            </a:outerShdw>
                          </a:effectLst>
                          <a:latin typeface="Arial" charset="0"/>
                          <a:cs typeface="Times New Roman" pitchFamily="18" charset="0"/>
                        </a:rPr>
                        <a:t>brick red</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65736">
                <a:tc>
                  <a:txBody>
                    <a:bodyPr/>
                    <a:lstStyle/>
                    <a:p>
                      <a:pPr marL="0" marR="0" lvl="0" indent="0" algn="ctr" defTabSz="914400" rtl="0" eaLnBrk="0" fontAlgn="base" latinLnBrk="0" hangingPunct="0">
                        <a:lnSpc>
                          <a:spcPct val="100000"/>
                        </a:lnSpc>
                        <a:spcBef>
                          <a:spcPct val="20000"/>
                        </a:spcBef>
                        <a:spcAft>
                          <a:spcPct val="0"/>
                        </a:spcAft>
                        <a:buClr>
                          <a:srgbClr val="FFFF00"/>
                        </a:buClr>
                        <a:buSzPct val="75000"/>
                        <a:buFont typeface="Monotype Sorts" charset="2"/>
                        <a:buNone/>
                        <a:tabLst/>
                      </a:pPr>
                      <a:r>
                        <a:rPr kumimoji="1" lang="en-US" sz="1800" b="0" i="0" u="none" strike="noStrike" cap="none" normalizeH="0" baseline="0">
                          <a:ln>
                            <a:noFill/>
                          </a:ln>
                          <a:solidFill>
                            <a:srgbClr val="FFFF00"/>
                          </a:solidFill>
                          <a:effectLst>
                            <a:outerShdw blurRad="38100" dist="38100" dir="2700000" algn="tl">
                              <a:srgbClr val="000000"/>
                            </a:outerShdw>
                          </a:effectLst>
                          <a:latin typeface="Arial" charset="0"/>
                          <a:cs typeface="Times New Roman" pitchFamily="18" charset="0"/>
                        </a:rPr>
                        <a:t>Precambrian</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Pct val="75000"/>
                        <a:buFont typeface="Monotype Sorts" charset="2"/>
                        <a:buNone/>
                        <a:tabLst/>
                      </a:pPr>
                      <a:r>
                        <a:rPr kumimoji="1" lang="en-US" sz="1800" b="0" i="0" u="none" strike="noStrike" cap="none" normalizeH="0" baseline="0">
                          <a:ln>
                            <a:noFill/>
                          </a:ln>
                          <a:solidFill>
                            <a:srgbClr val="FFFF00"/>
                          </a:solidFill>
                          <a:effectLst>
                            <a:outerShdw blurRad="38100" dist="38100" dir="2700000" algn="tl">
                              <a:srgbClr val="000000"/>
                            </a:outerShdw>
                          </a:effectLst>
                          <a:latin typeface="Arial" charset="0"/>
                          <a:cs typeface="Times New Roman" pitchFamily="18" charset="0"/>
                        </a:rPr>
                        <a:t>pink or gray-brown</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E7C4BF32-952A-4838-AAE8-BBE8803A3254}"/>
              </a:ext>
            </a:extLst>
          </p:cNvPr>
          <p:cNvSpPr>
            <a:spLocks noGrp="1" noChangeArrowheads="1"/>
          </p:cNvSpPr>
          <p:nvPr>
            <p:ph type="title"/>
          </p:nvPr>
        </p:nvSpPr>
        <p:spPr>
          <a:xfrm>
            <a:off x="685800" y="304800"/>
            <a:ext cx="7772400" cy="609600"/>
          </a:xfrm>
        </p:spPr>
        <p:txBody>
          <a:bodyPr/>
          <a:lstStyle/>
          <a:p>
            <a:pPr>
              <a:defRPr/>
            </a:pPr>
            <a:r>
              <a:rPr lang="en-US"/>
              <a:t>Structural Data</a:t>
            </a:r>
          </a:p>
        </p:txBody>
      </p:sp>
      <p:sp>
        <p:nvSpPr>
          <p:cNvPr id="157699" name="Rectangle 3">
            <a:extLst>
              <a:ext uri="{FF2B5EF4-FFF2-40B4-BE49-F238E27FC236}">
                <a16:creationId xmlns:a16="http://schemas.microsoft.com/office/drawing/2014/main" id="{323FFE5B-E19E-4BDC-B00C-C88F8A3B071A}"/>
              </a:ext>
            </a:extLst>
          </p:cNvPr>
          <p:cNvSpPr>
            <a:spLocks noGrp="1" noChangeArrowheads="1"/>
          </p:cNvSpPr>
          <p:nvPr>
            <p:ph type="body" idx="1"/>
          </p:nvPr>
        </p:nvSpPr>
        <p:spPr>
          <a:xfrm>
            <a:off x="685800" y="1981200"/>
            <a:ext cx="7772400" cy="4419600"/>
          </a:xfrm>
        </p:spPr>
        <p:txBody>
          <a:bodyPr/>
          <a:lstStyle/>
          <a:p>
            <a:pPr>
              <a:lnSpc>
                <a:spcPct val="90000"/>
              </a:lnSpc>
              <a:buFont typeface="Monotype Sorts" charset="2"/>
              <a:buChar char="n"/>
              <a:defRPr/>
            </a:pPr>
            <a:r>
              <a:rPr lang="en-US" sz="2800" dirty="0"/>
              <a:t>Be careful to select a good spot to measure</a:t>
            </a:r>
          </a:p>
          <a:p>
            <a:pPr lvl="1">
              <a:lnSpc>
                <a:spcPct val="90000"/>
              </a:lnSpc>
              <a:buFont typeface="Monotype Sorts" charset="2"/>
              <a:buChar char="l"/>
              <a:defRPr/>
            </a:pPr>
            <a:r>
              <a:rPr lang="en-US" sz="2400" dirty="0"/>
              <a:t>No slump blocks</a:t>
            </a:r>
          </a:p>
          <a:p>
            <a:pPr lvl="1">
              <a:lnSpc>
                <a:spcPct val="90000"/>
              </a:lnSpc>
              <a:buFont typeface="Monotype Sorts" charset="2"/>
              <a:buChar char="l"/>
              <a:defRPr/>
            </a:pPr>
            <a:r>
              <a:rPr lang="en-US" sz="2400" dirty="0"/>
              <a:t>No cross-bedding surfaces</a:t>
            </a:r>
          </a:p>
          <a:p>
            <a:pPr>
              <a:lnSpc>
                <a:spcPct val="90000"/>
              </a:lnSpc>
              <a:buFont typeface="Monotype Sorts" charset="2"/>
              <a:buChar char="n"/>
              <a:defRPr/>
            </a:pPr>
            <a:r>
              <a:rPr lang="en-US" sz="2800" dirty="0"/>
              <a:t>Collect enough data to accurately represent the structural geometry of the area</a:t>
            </a:r>
          </a:p>
          <a:p>
            <a:pPr lvl="1">
              <a:lnSpc>
                <a:spcPct val="90000"/>
              </a:lnSpc>
              <a:buFont typeface="Monotype Sorts" charset="2"/>
              <a:buChar char="l"/>
              <a:defRPr/>
            </a:pPr>
            <a:r>
              <a:rPr lang="en-US" sz="2400" dirty="0"/>
              <a:t>Depends on structural complexity of area</a:t>
            </a:r>
          </a:p>
          <a:p>
            <a:pPr lvl="1">
              <a:lnSpc>
                <a:spcPct val="90000"/>
              </a:lnSpc>
              <a:buFont typeface="Monotype Sorts" charset="2"/>
              <a:buChar char="l"/>
              <a:defRPr/>
            </a:pPr>
            <a:r>
              <a:rPr lang="en-US" sz="2400" dirty="0"/>
              <a:t>Attempt uniform distribution of data when possible</a:t>
            </a:r>
          </a:p>
          <a:p>
            <a:pPr lvl="1">
              <a:lnSpc>
                <a:spcPct val="90000"/>
              </a:lnSpc>
              <a:buFont typeface="Monotype Sorts" charset="2"/>
              <a:buChar char="l"/>
              <a:defRPr/>
            </a:pPr>
            <a:r>
              <a:rPr lang="en-US" sz="2400" dirty="0"/>
              <a:t>Gather more data along your line of cross section.</a:t>
            </a: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620D17F1-E11A-48AD-B060-6CC8180589C8}"/>
              </a:ext>
            </a:extLst>
          </p:cNvPr>
          <p:cNvSpPr>
            <a:spLocks noGrp="1" noChangeArrowheads="1"/>
          </p:cNvSpPr>
          <p:nvPr>
            <p:ph type="title"/>
          </p:nvPr>
        </p:nvSpPr>
        <p:spPr>
          <a:xfrm>
            <a:off x="685800" y="304800"/>
            <a:ext cx="7772400" cy="1143000"/>
          </a:xfrm>
        </p:spPr>
        <p:txBody>
          <a:bodyPr/>
          <a:lstStyle/>
          <a:p>
            <a:pPr>
              <a:defRPr/>
            </a:pPr>
            <a:r>
              <a:rPr lang="en-US"/>
              <a:t>Good Field Sketches Result in a Better Map</a:t>
            </a:r>
          </a:p>
        </p:txBody>
      </p:sp>
      <p:sp>
        <p:nvSpPr>
          <p:cNvPr id="160771" name="Rectangle 3">
            <a:extLst>
              <a:ext uri="{FF2B5EF4-FFF2-40B4-BE49-F238E27FC236}">
                <a16:creationId xmlns:a16="http://schemas.microsoft.com/office/drawing/2014/main" id="{F8578825-EC50-43AA-8E4D-0371F5904944}"/>
              </a:ext>
            </a:extLst>
          </p:cNvPr>
          <p:cNvSpPr>
            <a:spLocks noGrp="1" noChangeArrowheads="1"/>
          </p:cNvSpPr>
          <p:nvPr>
            <p:ph type="body" idx="1"/>
          </p:nvPr>
        </p:nvSpPr>
        <p:spPr>
          <a:xfrm>
            <a:off x="685800" y="1981200"/>
            <a:ext cx="7772400" cy="4419600"/>
          </a:xfrm>
        </p:spPr>
        <p:txBody>
          <a:bodyPr/>
          <a:lstStyle/>
          <a:p>
            <a:pPr>
              <a:lnSpc>
                <a:spcPct val="90000"/>
              </a:lnSpc>
              <a:buFont typeface="Monotype Sorts" charset="2"/>
              <a:buChar char="n"/>
              <a:defRPr/>
            </a:pPr>
            <a:r>
              <a:rPr lang="en-US" sz="2800"/>
              <a:t>Sketch out complicated map patterns</a:t>
            </a:r>
          </a:p>
          <a:p>
            <a:pPr lvl="1">
              <a:lnSpc>
                <a:spcPct val="90000"/>
              </a:lnSpc>
              <a:buFont typeface="Monotype Sorts" charset="2"/>
              <a:buChar char="l"/>
              <a:defRPr/>
            </a:pPr>
            <a:r>
              <a:rPr lang="en-US" sz="2400"/>
              <a:t>Helps you recognize problems</a:t>
            </a:r>
          </a:p>
          <a:p>
            <a:pPr lvl="1">
              <a:lnSpc>
                <a:spcPct val="90000"/>
              </a:lnSpc>
              <a:buFont typeface="Monotype Sorts" charset="2"/>
              <a:buChar char="l"/>
              <a:defRPr/>
            </a:pPr>
            <a:r>
              <a:rPr lang="en-US" sz="2400"/>
              <a:t>Develop multiple working hypotheses for how units are arranged</a:t>
            </a:r>
          </a:p>
          <a:p>
            <a:pPr>
              <a:lnSpc>
                <a:spcPct val="90000"/>
              </a:lnSpc>
              <a:buFont typeface="Monotype Sorts" charset="2"/>
              <a:buChar char="n"/>
              <a:defRPr/>
            </a:pPr>
            <a:r>
              <a:rPr lang="en-US" sz="2800"/>
              <a:t>Sketch out simplified cross sections</a:t>
            </a:r>
          </a:p>
          <a:p>
            <a:pPr lvl="1">
              <a:lnSpc>
                <a:spcPct val="90000"/>
              </a:lnSpc>
              <a:buFont typeface="Monotype Sorts" charset="2"/>
              <a:buChar char="l"/>
              <a:defRPr/>
            </a:pPr>
            <a:r>
              <a:rPr lang="en-US" sz="2400"/>
              <a:t>Helps you recognize poor surface contact placement</a:t>
            </a:r>
          </a:p>
          <a:p>
            <a:pPr lvl="1">
              <a:lnSpc>
                <a:spcPct val="90000"/>
              </a:lnSpc>
              <a:buFont typeface="Monotype Sorts" charset="2"/>
              <a:buChar char="l"/>
              <a:defRPr/>
            </a:pPr>
            <a:r>
              <a:rPr lang="en-US" sz="2400"/>
              <a:t>Helps you identify faults and determine their geometry and sense of slip</a:t>
            </a:r>
          </a:p>
          <a:p>
            <a:pPr lvl="1">
              <a:lnSpc>
                <a:spcPct val="90000"/>
              </a:lnSpc>
              <a:buFont typeface="Monotype Sorts" charset="2"/>
              <a:buChar char="l"/>
              <a:defRPr/>
            </a:pPr>
            <a:r>
              <a:rPr lang="en-US" sz="2400"/>
              <a:t>Helps you when you later draw your final cross section</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a:extLst>
              <a:ext uri="{FF2B5EF4-FFF2-40B4-BE49-F238E27FC236}">
                <a16:creationId xmlns:a16="http://schemas.microsoft.com/office/drawing/2014/main" id="{B44C714E-0E55-4A0C-BE2B-A360F548F353}"/>
              </a:ext>
            </a:extLst>
          </p:cNvPr>
          <p:cNvSpPr>
            <a:spLocks noGrp="1" noChangeArrowheads="1"/>
          </p:cNvSpPr>
          <p:nvPr>
            <p:ph type="body" idx="1"/>
          </p:nvPr>
        </p:nvSpPr>
        <p:spPr>
          <a:xfrm>
            <a:off x="457200" y="1752600"/>
            <a:ext cx="8229600" cy="4495800"/>
          </a:xfrm>
        </p:spPr>
        <p:txBody>
          <a:bodyPr/>
          <a:lstStyle/>
          <a:p>
            <a:pPr eaLnBrk="1" hangingPunct="1">
              <a:buFont typeface="Monotype Sorts" charset="2"/>
              <a:buChar char="n"/>
              <a:defRPr/>
            </a:pPr>
            <a:r>
              <a:rPr lang="en-US" sz="2800" b="1" dirty="0"/>
              <a:t>Geologic maps</a:t>
            </a:r>
            <a:r>
              <a:rPr lang="en-US" sz="2800" dirty="0"/>
              <a:t> constitute a fundamental and objective scientific foundation on which land-use, water-use, and resource-use decisions are based. A geologic map records the distribution of rock and sediment materials at and near the land surface, and is the best science product to display the information that decision makers need to identify and protect valuable resources, avoid risks from natural hazards, and make wise use of our land. </a:t>
            </a:r>
          </a:p>
        </p:txBody>
      </p:sp>
      <p:sp>
        <p:nvSpPr>
          <p:cNvPr id="2056" name="Rectangle 8">
            <a:extLst>
              <a:ext uri="{FF2B5EF4-FFF2-40B4-BE49-F238E27FC236}">
                <a16:creationId xmlns:a16="http://schemas.microsoft.com/office/drawing/2014/main" id="{A0378FF4-8F44-4206-A288-165EB22E3667}"/>
              </a:ext>
            </a:extLst>
          </p:cNvPr>
          <p:cNvSpPr>
            <a:spLocks noGrp="1" noChangeArrowheads="1"/>
          </p:cNvSpPr>
          <p:nvPr>
            <p:ph type="title"/>
          </p:nvPr>
        </p:nvSpPr>
        <p:spPr/>
        <p:txBody>
          <a:bodyPr/>
          <a:lstStyle/>
          <a:p>
            <a:pPr eaLnBrk="1" hangingPunct="1">
              <a:defRPr/>
            </a:pPr>
            <a:r>
              <a:rPr lang="en-US"/>
              <a:t>What is a Geologic Map?</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B4EC8AEA-E717-452C-9EC2-6CDCE70B41A8}"/>
              </a:ext>
            </a:extLst>
          </p:cNvPr>
          <p:cNvSpPr>
            <a:spLocks noGrp="1" noChangeArrowheads="1"/>
          </p:cNvSpPr>
          <p:nvPr>
            <p:ph type="title"/>
          </p:nvPr>
        </p:nvSpPr>
        <p:spPr>
          <a:xfrm>
            <a:off x="685800" y="304800"/>
            <a:ext cx="7772400" cy="609600"/>
          </a:xfrm>
        </p:spPr>
        <p:txBody>
          <a:bodyPr/>
          <a:lstStyle/>
          <a:p>
            <a:pPr>
              <a:defRPr/>
            </a:pPr>
            <a:r>
              <a:rPr lang="en-US"/>
              <a:t>Variables Affecting Map Patterns</a:t>
            </a:r>
          </a:p>
        </p:txBody>
      </p:sp>
      <p:sp>
        <p:nvSpPr>
          <p:cNvPr id="165891" name="Rectangle 3">
            <a:extLst>
              <a:ext uri="{FF2B5EF4-FFF2-40B4-BE49-F238E27FC236}">
                <a16:creationId xmlns:a16="http://schemas.microsoft.com/office/drawing/2014/main" id="{D5070555-316E-4273-9531-396AEB528F42}"/>
              </a:ext>
            </a:extLst>
          </p:cNvPr>
          <p:cNvSpPr>
            <a:spLocks noGrp="1" noChangeArrowheads="1"/>
          </p:cNvSpPr>
          <p:nvPr>
            <p:ph type="body" idx="1"/>
          </p:nvPr>
        </p:nvSpPr>
        <p:spPr>
          <a:xfrm>
            <a:off x="685800" y="1981200"/>
            <a:ext cx="7772400" cy="4419600"/>
          </a:xfrm>
        </p:spPr>
        <p:txBody>
          <a:bodyPr/>
          <a:lstStyle/>
          <a:p>
            <a:pPr>
              <a:lnSpc>
                <a:spcPct val="90000"/>
              </a:lnSpc>
              <a:buFont typeface="Monotype Sorts" charset="2"/>
              <a:buChar char="n"/>
              <a:defRPr/>
            </a:pPr>
            <a:r>
              <a:rPr lang="en-US"/>
              <a:t>Formation thickness</a:t>
            </a:r>
          </a:p>
          <a:p>
            <a:pPr>
              <a:lnSpc>
                <a:spcPct val="90000"/>
              </a:lnSpc>
              <a:buFont typeface="Monotype Sorts" charset="2"/>
              <a:buChar char="n"/>
              <a:defRPr/>
            </a:pPr>
            <a:r>
              <a:rPr lang="en-US"/>
              <a:t>Formation dip</a:t>
            </a:r>
          </a:p>
          <a:p>
            <a:pPr>
              <a:lnSpc>
                <a:spcPct val="90000"/>
              </a:lnSpc>
              <a:buFont typeface="Monotype Sorts" charset="2"/>
              <a:buChar char="n"/>
              <a:defRPr/>
            </a:pPr>
            <a:r>
              <a:rPr lang="en-US"/>
              <a:t>Surface topography</a:t>
            </a:r>
          </a:p>
          <a:p>
            <a:pPr>
              <a:lnSpc>
                <a:spcPct val="90000"/>
              </a:lnSpc>
              <a:buFont typeface="Monotype Sorts" charset="2"/>
              <a:buChar char="n"/>
              <a:defRPr/>
            </a:pPr>
            <a:endParaRPr lang="en-US"/>
          </a:p>
          <a:p>
            <a:pPr lvl="1" algn="ctr">
              <a:lnSpc>
                <a:spcPct val="90000"/>
              </a:lnSpc>
              <a:buFont typeface="Monotype Sorts" charset="2"/>
              <a:buNone/>
              <a:defRPr/>
            </a:pPr>
            <a:r>
              <a:rPr lang="en-US" i="1"/>
              <a:t>Map patterns are predictable when units are uniformly thick and homoclinally dipping</a:t>
            </a: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F2C09570-6D0A-4B34-86F3-7DC1C813ACA3}"/>
              </a:ext>
            </a:extLst>
          </p:cNvPr>
          <p:cNvSpPr>
            <a:spLocks noGrp="1" noChangeArrowheads="1"/>
          </p:cNvSpPr>
          <p:nvPr>
            <p:ph type="title"/>
          </p:nvPr>
        </p:nvSpPr>
        <p:spPr>
          <a:xfrm>
            <a:off x="685800" y="304800"/>
            <a:ext cx="7772400" cy="609600"/>
          </a:xfrm>
        </p:spPr>
        <p:txBody>
          <a:bodyPr/>
          <a:lstStyle/>
          <a:p>
            <a:pPr>
              <a:defRPr/>
            </a:pPr>
            <a:r>
              <a:rPr lang="en-US"/>
              <a:t>Testing for Mapping Accuracy</a:t>
            </a:r>
          </a:p>
        </p:txBody>
      </p:sp>
      <p:sp>
        <p:nvSpPr>
          <p:cNvPr id="166915" name="Rectangle 3">
            <a:extLst>
              <a:ext uri="{FF2B5EF4-FFF2-40B4-BE49-F238E27FC236}">
                <a16:creationId xmlns:a16="http://schemas.microsoft.com/office/drawing/2014/main" id="{4037C58C-9E93-437D-93B7-4CCDEC822453}"/>
              </a:ext>
            </a:extLst>
          </p:cNvPr>
          <p:cNvSpPr>
            <a:spLocks noGrp="1" noChangeArrowheads="1"/>
          </p:cNvSpPr>
          <p:nvPr>
            <p:ph type="body" idx="1"/>
          </p:nvPr>
        </p:nvSpPr>
        <p:spPr>
          <a:xfrm>
            <a:off x="152400" y="1981200"/>
            <a:ext cx="8991600" cy="4419600"/>
          </a:xfrm>
        </p:spPr>
        <p:txBody>
          <a:bodyPr/>
          <a:lstStyle/>
          <a:p>
            <a:pPr>
              <a:lnSpc>
                <a:spcPct val="90000"/>
              </a:lnSpc>
              <a:buFont typeface="Monotype Sorts" charset="2"/>
              <a:buChar char="n"/>
              <a:defRPr/>
            </a:pPr>
            <a:r>
              <a:rPr lang="en-US" dirty="0"/>
              <a:t>Don’t forget thickness, depth, and three-point problems will help!</a:t>
            </a:r>
          </a:p>
          <a:p>
            <a:pPr>
              <a:lnSpc>
                <a:spcPct val="90000"/>
              </a:lnSpc>
              <a:buFont typeface="Monotype Sorts" charset="2"/>
              <a:buChar char="n"/>
              <a:defRPr/>
            </a:pPr>
            <a:r>
              <a:rPr lang="en-US" dirty="0"/>
              <a:t>Calculate strike and dip from your map pattern</a:t>
            </a:r>
          </a:p>
          <a:p>
            <a:pPr lvl="1">
              <a:lnSpc>
                <a:spcPct val="90000"/>
              </a:lnSpc>
              <a:buFont typeface="Monotype Sorts" charset="2"/>
              <a:buChar char="l"/>
              <a:defRPr/>
            </a:pPr>
            <a:r>
              <a:rPr lang="en-US" dirty="0"/>
              <a:t>It should match the measured value</a:t>
            </a:r>
          </a:p>
          <a:p>
            <a:pPr>
              <a:lnSpc>
                <a:spcPct val="90000"/>
              </a:lnSpc>
              <a:buFont typeface="Monotype Sorts" charset="2"/>
              <a:buChar char="n"/>
              <a:defRPr/>
            </a:pPr>
            <a:r>
              <a:rPr lang="en-US" dirty="0"/>
              <a:t>Construct the outcrop pattern in areas that are poorly constrained</a:t>
            </a:r>
          </a:p>
          <a:p>
            <a:pPr lvl="1">
              <a:lnSpc>
                <a:spcPct val="90000"/>
              </a:lnSpc>
              <a:buFont typeface="Monotype Sorts" charset="2"/>
              <a:buChar char="l"/>
              <a:defRPr/>
            </a:pPr>
            <a:r>
              <a:rPr lang="en-US" dirty="0"/>
              <a:t>Requires uniform dips and thicknesses</a:t>
            </a:r>
          </a:p>
          <a:p>
            <a:pPr>
              <a:lnSpc>
                <a:spcPct val="90000"/>
              </a:lnSpc>
              <a:buFont typeface="Monotype Sorts" charset="2"/>
              <a:buChar char="n"/>
              <a:defRPr/>
            </a:pPr>
            <a:r>
              <a:rPr lang="en-US" dirty="0"/>
              <a:t>Calculate formation thickness from your map pattern</a:t>
            </a:r>
          </a:p>
          <a:p>
            <a:pPr lvl="1">
              <a:lnSpc>
                <a:spcPct val="90000"/>
              </a:lnSpc>
              <a:buFont typeface="Monotype Sorts" charset="2"/>
              <a:buChar char="l"/>
              <a:defRPr/>
            </a:pPr>
            <a:r>
              <a:rPr lang="en-US" sz="2000" dirty="0"/>
              <a:t>It should be in the range we established, unless noted otherwise.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animEffect transition="in" filter="wipe(left)">
                                      <p:cBhvr>
                                        <p:cTn id="7" dur="500"/>
                                        <p:tgtEl>
                                          <p:spTgt spid="1669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6915">
                                            <p:txEl>
                                              <p:pRg st="1" end="1"/>
                                            </p:txEl>
                                          </p:spTgt>
                                        </p:tgtEl>
                                        <p:attrNameLst>
                                          <p:attrName>style.visibility</p:attrName>
                                        </p:attrNameLst>
                                      </p:cBhvr>
                                      <p:to>
                                        <p:strVal val="visible"/>
                                      </p:to>
                                    </p:set>
                                    <p:animEffect transition="in" filter="wipe(left)">
                                      <p:cBhvr>
                                        <p:cTn id="12" dur="500"/>
                                        <p:tgtEl>
                                          <p:spTgt spid="166915">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66915">
                                            <p:txEl>
                                              <p:pRg st="2" end="2"/>
                                            </p:txEl>
                                          </p:spTgt>
                                        </p:tgtEl>
                                        <p:attrNameLst>
                                          <p:attrName>style.visibility</p:attrName>
                                        </p:attrNameLst>
                                      </p:cBhvr>
                                      <p:to>
                                        <p:strVal val="visible"/>
                                      </p:to>
                                    </p:set>
                                    <p:animEffect transition="in" filter="wipe(left)">
                                      <p:cBhvr>
                                        <p:cTn id="15" dur="500"/>
                                        <p:tgtEl>
                                          <p:spTgt spid="166915">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6915">
                                            <p:txEl>
                                              <p:pRg st="3" end="3"/>
                                            </p:txEl>
                                          </p:spTgt>
                                        </p:tgtEl>
                                        <p:attrNameLst>
                                          <p:attrName>style.visibility</p:attrName>
                                        </p:attrNameLst>
                                      </p:cBhvr>
                                      <p:to>
                                        <p:strVal val="visible"/>
                                      </p:to>
                                    </p:set>
                                    <p:animEffect transition="in" filter="wipe(left)">
                                      <p:cBhvr>
                                        <p:cTn id="20" dur="500"/>
                                        <p:tgtEl>
                                          <p:spTgt spid="166915">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66915">
                                            <p:txEl>
                                              <p:pRg st="4" end="4"/>
                                            </p:txEl>
                                          </p:spTgt>
                                        </p:tgtEl>
                                        <p:attrNameLst>
                                          <p:attrName>style.visibility</p:attrName>
                                        </p:attrNameLst>
                                      </p:cBhvr>
                                      <p:to>
                                        <p:strVal val="visible"/>
                                      </p:to>
                                    </p:set>
                                    <p:animEffect transition="in" filter="wipe(left)">
                                      <p:cBhvr>
                                        <p:cTn id="23" dur="500"/>
                                        <p:tgtEl>
                                          <p:spTgt spid="166915">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6915">
                                            <p:txEl>
                                              <p:pRg st="5" end="5"/>
                                            </p:txEl>
                                          </p:spTgt>
                                        </p:tgtEl>
                                        <p:attrNameLst>
                                          <p:attrName>style.visibility</p:attrName>
                                        </p:attrNameLst>
                                      </p:cBhvr>
                                      <p:to>
                                        <p:strVal val="visible"/>
                                      </p:to>
                                    </p:set>
                                    <p:animEffect transition="in" filter="wipe(left)">
                                      <p:cBhvr>
                                        <p:cTn id="28" dur="500"/>
                                        <p:tgtEl>
                                          <p:spTgt spid="166915">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66915">
                                            <p:txEl>
                                              <p:pRg st="6" end="6"/>
                                            </p:txEl>
                                          </p:spTgt>
                                        </p:tgtEl>
                                        <p:attrNameLst>
                                          <p:attrName>style.visibility</p:attrName>
                                        </p:attrNameLst>
                                      </p:cBhvr>
                                      <p:to>
                                        <p:strVal val="visible"/>
                                      </p:to>
                                    </p:set>
                                    <p:animEffect transition="in" filter="wipe(left)">
                                      <p:cBhvr>
                                        <p:cTn id="31" dur="500"/>
                                        <p:tgtEl>
                                          <p:spTgt spid="1669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ECCC2602-4A8E-4AC6-A234-FADC2DD58972}"/>
              </a:ext>
            </a:extLst>
          </p:cNvPr>
          <p:cNvSpPr>
            <a:spLocks noGrp="1" noChangeArrowheads="1"/>
          </p:cNvSpPr>
          <p:nvPr>
            <p:ph type="title"/>
          </p:nvPr>
        </p:nvSpPr>
        <p:spPr>
          <a:xfrm>
            <a:off x="685800" y="304800"/>
            <a:ext cx="7772400" cy="609600"/>
          </a:xfrm>
        </p:spPr>
        <p:txBody>
          <a:bodyPr/>
          <a:lstStyle/>
          <a:p>
            <a:pPr>
              <a:defRPr/>
            </a:pPr>
            <a:r>
              <a:rPr lang="en-US"/>
              <a:t>What you need for tomorrow</a:t>
            </a:r>
          </a:p>
        </p:txBody>
      </p:sp>
      <p:sp>
        <p:nvSpPr>
          <p:cNvPr id="167939" name="Rectangle 3">
            <a:extLst>
              <a:ext uri="{FF2B5EF4-FFF2-40B4-BE49-F238E27FC236}">
                <a16:creationId xmlns:a16="http://schemas.microsoft.com/office/drawing/2014/main" id="{EF8E18B5-30D5-4E85-90AE-487CC59C2170}"/>
              </a:ext>
            </a:extLst>
          </p:cNvPr>
          <p:cNvSpPr>
            <a:spLocks noGrp="1" noChangeArrowheads="1"/>
          </p:cNvSpPr>
          <p:nvPr>
            <p:ph type="body" idx="1"/>
          </p:nvPr>
        </p:nvSpPr>
        <p:spPr>
          <a:xfrm>
            <a:off x="685800" y="1981200"/>
            <a:ext cx="7772400" cy="4419600"/>
          </a:xfrm>
        </p:spPr>
        <p:txBody>
          <a:bodyPr/>
          <a:lstStyle/>
          <a:p>
            <a:pPr>
              <a:buFont typeface="Monotype Sorts" charset="2"/>
              <a:buChar char="n"/>
              <a:defRPr/>
            </a:pPr>
            <a:r>
              <a:rPr lang="en-US" sz="2400" dirty="0"/>
              <a:t>A positive attitude</a:t>
            </a:r>
          </a:p>
          <a:p>
            <a:pPr>
              <a:buFont typeface="Monotype Sorts" charset="2"/>
              <a:buChar char="n"/>
              <a:defRPr/>
            </a:pPr>
            <a:r>
              <a:rPr lang="en-US" sz="2400" dirty="0"/>
              <a:t>Colored pencils</a:t>
            </a:r>
          </a:p>
          <a:p>
            <a:pPr>
              <a:buFont typeface="Monotype Sorts" charset="2"/>
              <a:buChar char="n"/>
              <a:defRPr/>
            </a:pPr>
            <a:r>
              <a:rPr lang="en-US" sz="2400" dirty="0"/>
              <a:t>Map (something to cover it in a rainstorm)</a:t>
            </a:r>
          </a:p>
          <a:p>
            <a:pPr>
              <a:buFont typeface="Monotype Sorts" charset="2"/>
              <a:buChar char="n"/>
              <a:defRPr/>
            </a:pPr>
            <a:r>
              <a:rPr lang="en-US" sz="2400" dirty="0"/>
              <a:t>Clipboard</a:t>
            </a:r>
          </a:p>
          <a:p>
            <a:pPr>
              <a:buFont typeface="Monotype Sorts" charset="2"/>
              <a:buChar char="n"/>
              <a:defRPr/>
            </a:pPr>
            <a:r>
              <a:rPr lang="en-US" sz="2400" dirty="0"/>
              <a:t>Protractor/Ruler</a:t>
            </a:r>
          </a:p>
          <a:p>
            <a:pPr>
              <a:buFont typeface="Monotype Sorts" charset="2"/>
              <a:buChar char="n"/>
              <a:defRPr/>
            </a:pPr>
            <a:r>
              <a:rPr lang="en-US" sz="2400" dirty="0"/>
              <a:t>Compass</a:t>
            </a:r>
          </a:p>
          <a:p>
            <a:pPr>
              <a:buFont typeface="Monotype Sorts" charset="2"/>
              <a:buChar char="n"/>
              <a:defRPr/>
            </a:pPr>
            <a:r>
              <a:rPr lang="en-US" sz="2400" dirty="0"/>
              <a:t>Radio – one per group</a:t>
            </a:r>
          </a:p>
          <a:p>
            <a:pPr>
              <a:buFont typeface="Monotype Sorts" charset="2"/>
              <a:buChar char="n"/>
              <a:defRPr/>
            </a:pPr>
            <a:r>
              <a:rPr lang="en-US" sz="2400" dirty="0"/>
              <a:t>Rain gear</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animEffect transition="in" filter="wipe(left)">
                                      <p:cBhvr>
                                        <p:cTn id="7" dur="500"/>
                                        <p:tgtEl>
                                          <p:spTgt spid="167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7939">
                                            <p:txEl>
                                              <p:pRg st="1" end="1"/>
                                            </p:txEl>
                                          </p:spTgt>
                                        </p:tgtEl>
                                        <p:attrNameLst>
                                          <p:attrName>style.visibility</p:attrName>
                                        </p:attrNameLst>
                                      </p:cBhvr>
                                      <p:to>
                                        <p:strVal val="visible"/>
                                      </p:to>
                                    </p:set>
                                    <p:animEffect transition="in" filter="wipe(left)">
                                      <p:cBhvr>
                                        <p:cTn id="12" dur="500"/>
                                        <p:tgtEl>
                                          <p:spTgt spid="1679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7939">
                                            <p:txEl>
                                              <p:pRg st="2" end="2"/>
                                            </p:txEl>
                                          </p:spTgt>
                                        </p:tgtEl>
                                        <p:attrNameLst>
                                          <p:attrName>style.visibility</p:attrName>
                                        </p:attrNameLst>
                                      </p:cBhvr>
                                      <p:to>
                                        <p:strVal val="visible"/>
                                      </p:to>
                                    </p:set>
                                    <p:animEffect transition="in" filter="wipe(left)">
                                      <p:cBhvr>
                                        <p:cTn id="17" dur="500"/>
                                        <p:tgtEl>
                                          <p:spTgt spid="1679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7939">
                                            <p:txEl>
                                              <p:pRg st="3" end="3"/>
                                            </p:txEl>
                                          </p:spTgt>
                                        </p:tgtEl>
                                        <p:attrNameLst>
                                          <p:attrName>style.visibility</p:attrName>
                                        </p:attrNameLst>
                                      </p:cBhvr>
                                      <p:to>
                                        <p:strVal val="visible"/>
                                      </p:to>
                                    </p:set>
                                    <p:animEffect transition="in" filter="wipe(left)">
                                      <p:cBhvr>
                                        <p:cTn id="22" dur="500"/>
                                        <p:tgtEl>
                                          <p:spTgt spid="1679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7939">
                                            <p:txEl>
                                              <p:pRg st="4" end="4"/>
                                            </p:txEl>
                                          </p:spTgt>
                                        </p:tgtEl>
                                        <p:attrNameLst>
                                          <p:attrName>style.visibility</p:attrName>
                                        </p:attrNameLst>
                                      </p:cBhvr>
                                      <p:to>
                                        <p:strVal val="visible"/>
                                      </p:to>
                                    </p:set>
                                    <p:animEffect transition="in" filter="wipe(left)">
                                      <p:cBhvr>
                                        <p:cTn id="27" dur="500"/>
                                        <p:tgtEl>
                                          <p:spTgt spid="1679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7939">
                                            <p:txEl>
                                              <p:pRg st="5" end="5"/>
                                            </p:txEl>
                                          </p:spTgt>
                                        </p:tgtEl>
                                        <p:attrNameLst>
                                          <p:attrName>style.visibility</p:attrName>
                                        </p:attrNameLst>
                                      </p:cBhvr>
                                      <p:to>
                                        <p:strVal val="visible"/>
                                      </p:to>
                                    </p:set>
                                    <p:animEffect transition="in" filter="wipe(left)">
                                      <p:cBhvr>
                                        <p:cTn id="32" dur="500"/>
                                        <p:tgtEl>
                                          <p:spTgt spid="16793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7939">
                                            <p:txEl>
                                              <p:pRg st="6" end="6"/>
                                            </p:txEl>
                                          </p:spTgt>
                                        </p:tgtEl>
                                        <p:attrNameLst>
                                          <p:attrName>style.visibility</p:attrName>
                                        </p:attrNameLst>
                                      </p:cBhvr>
                                      <p:to>
                                        <p:strVal val="visible"/>
                                      </p:to>
                                    </p:set>
                                    <p:animEffect transition="in" filter="wipe(left)">
                                      <p:cBhvr>
                                        <p:cTn id="37" dur="500"/>
                                        <p:tgtEl>
                                          <p:spTgt spid="16793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7939">
                                            <p:txEl>
                                              <p:pRg st="7" end="7"/>
                                            </p:txEl>
                                          </p:spTgt>
                                        </p:tgtEl>
                                        <p:attrNameLst>
                                          <p:attrName>style.visibility</p:attrName>
                                        </p:attrNameLst>
                                      </p:cBhvr>
                                      <p:to>
                                        <p:strVal val="visible"/>
                                      </p:to>
                                    </p:set>
                                    <p:animEffect transition="in" filter="wipe(left)">
                                      <p:cBhvr>
                                        <p:cTn id="42" dur="500"/>
                                        <p:tgtEl>
                                          <p:spTgt spid="1679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a:extLst>
              <a:ext uri="{FF2B5EF4-FFF2-40B4-BE49-F238E27FC236}">
                <a16:creationId xmlns:a16="http://schemas.microsoft.com/office/drawing/2014/main" id="{D9656BCF-DD34-41DA-9A3A-6382EF6350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60000">
            <a:off x="1132681" y="-1218406"/>
            <a:ext cx="7440613" cy="937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5" name="Picture 4" descr="Ruler001.jpg">
            <a:extLst>
              <a:ext uri="{FF2B5EF4-FFF2-40B4-BE49-F238E27FC236}">
                <a16:creationId xmlns:a16="http://schemas.microsoft.com/office/drawing/2014/main" id="{2DF161D1-9A15-4FE8-B3FF-32D8DE87EF7C}"/>
              </a:ext>
            </a:extLst>
          </p:cNvPr>
          <p:cNvPicPr>
            <a:picLocks noChangeAspect="1"/>
          </p:cNvPicPr>
          <p:nvPr/>
        </p:nvPicPr>
        <p:blipFill>
          <a:blip r:embed="rId3">
            <a:extLst>
              <a:ext uri="{28A0092B-C50C-407E-A947-70E740481C1C}">
                <a14:useLocalDpi xmlns:a14="http://schemas.microsoft.com/office/drawing/2010/main" val="0"/>
              </a:ext>
            </a:extLst>
          </a:blip>
          <a:srcRect t="2596" b="1401"/>
          <a:stretch>
            <a:fillRect/>
          </a:stretch>
        </p:blipFill>
        <p:spPr bwMode="auto">
          <a:xfrm rot="9615428">
            <a:off x="2774349" y="3655402"/>
            <a:ext cx="57753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FE0E3B7E-7F4A-4A65-874B-482573A6CB32}"/>
              </a:ext>
            </a:extLst>
          </p:cNvPr>
          <p:cNvCxnSpPr/>
          <p:nvPr/>
        </p:nvCxnSpPr>
        <p:spPr>
          <a:xfrm>
            <a:off x="5334000" y="641350"/>
            <a:ext cx="0" cy="533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E250265-87EF-48A9-8CE7-8479716C11D6}"/>
              </a:ext>
            </a:extLst>
          </p:cNvPr>
          <p:cNvCxnSpPr>
            <a:endCxn id="53" idx="2"/>
          </p:cNvCxnSpPr>
          <p:nvPr/>
        </p:nvCxnSpPr>
        <p:spPr>
          <a:xfrm flipH="1" flipV="1">
            <a:off x="2692400" y="2852738"/>
            <a:ext cx="2752725" cy="8810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8918" name="Group 7">
            <a:extLst>
              <a:ext uri="{FF2B5EF4-FFF2-40B4-BE49-F238E27FC236}">
                <a16:creationId xmlns:a16="http://schemas.microsoft.com/office/drawing/2014/main" id="{C0BEC988-BE3F-46A1-8C42-575F1AEF86F7}"/>
              </a:ext>
            </a:extLst>
          </p:cNvPr>
          <p:cNvGrpSpPr>
            <a:grpSpLocks/>
          </p:cNvGrpSpPr>
          <p:nvPr/>
        </p:nvGrpSpPr>
        <p:grpSpPr bwMode="auto">
          <a:xfrm>
            <a:off x="3259136" y="641350"/>
            <a:ext cx="3187701" cy="3194051"/>
            <a:chOff x="3657600" y="685800"/>
            <a:chExt cx="3874770" cy="3930650"/>
          </a:xfrm>
        </p:grpSpPr>
        <p:grpSp>
          <p:nvGrpSpPr>
            <p:cNvPr id="38920" name="Group 8">
              <a:extLst>
                <a:ext uri="{FF2B5EF4-FFF2-40B4-BE49-F238E27FC236}">
                  <a16:creationId xmlns:a16="http://schemas.microsoft.com/office/drawing/2014/main" id="{5BB205D8-CC0B-4FCE-9654-C538D306A9FC}"/>
                </a:ext>
              </a:extLst>
            </p:cNvPr>
            <p:cNvGrpSpPr>
              <a:grpSpLocks/>
            </p:cNvGrpSpPr>
            <p:nvPr/>
          </p:nvGrpSpPr>
          <p:grpSpPr bwMode="auto">
            <a:xfrm>
              <a:off x="3657600" y="685800"/>
              <a:ext cx="3657600" cy="3657600"/>
              <a:chOff x="3657600" y="685800"/>
              <a:chExt cx="3048000" cy="3657600"/>
            </a:xfrm>
          </p:grpSpPr>
          <p:cxnSp>
            <p:nvCxnSpPr>
              <p:cNvPr id="42" name="Straight Connector 41">
                <a:extLst>
                  <a:ext uri="{FF2B5EF4-FFF2-40B4-BE49-F238E27FC236}">
                    <a16:creationId xmlns:a16="http://schemas.microsoft.com/office/drawing/2014/main" id="{92536758-7D2F-4AF9-A8D0-10919663FC04}"/>
                  </a:ext>
                </a:extLst>
              </p:cNvPr>
              <p:cNvCxnSpPr/>
              <p:nvPr/>
            </p:nvCxnSpPr>
            <p:spPr>
              <a:xfrm>
                <a:off x="3657600" y="685800"/>
                <a:ext cx="0" cy="365714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9CBBA15-55A9-4A63-BDFA-528EDDA6D415}"/>
                  </a:ext>
                </a:extLst>
              </p:cNvPr>
              <p:cNvCxnSpPr/>
              <p:nvPr/>
            </p:nvCxnSpPr>
            <p:spPr>
              <a:xfrm>
                <a:off x="3963130" y="685800"/>
                <a:ext cx="0" cy="365714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F89EFC5-3206-4403-9D11-9C595B5AF587}"/>
                  </a:ext>
                </a:extLst>
              </p:cNvPr>
              <p:cNvCxnSpPr/>
              <p:nvPr/>
            </p:nvCxnSpPr>
            <p:spPr>
              <a:xfrm>
                <a:off x="4267053" y="685800"/>
                <a:ext cx="0" cy="365714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18ED49E-55BE-42F5-A3DD-096BFD196975}"/>
                  </a:ext>
                </a:extLst>
              </p:cNvPr>
              <p:cNvCxnSpPr/>
              <p:nvPr/>
            </p:nvCxnSpPr>
            <p:spPr>
              <a:xfrm>
                <a:off x="4572584" y="685800"/>
                <a:ext cx="0" cy="365714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1866050-A1D9-4190-9D73-2894C77DED7D}"/>
                  </a:ext>
                </a:extLst>
              </p:cNvPr>
              <p:cNvCxnSpPr/>
              <p:nvPr/>
            </p:nvCxnSpPr>
            <p:spPr>
              <a:xfrm>
                <a:off x="4876506" y="685800"/>
                <a:ext cx="0" cy="365714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880A33C-2390-4E31-829E-A04052E59453}"/>
                  </a:ext>
                </a:extLst>
              </p:cNvPr>
              <p:cNvCxnSpPr/>
              <p:nvPr/>
            </p:nvCxnSpPr>
            <p:spPr>
              <a:xfrm>
                <a:off x="5182036" y="685800"/>
                <a:ext cx="0" cy="365714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99A6D83-6D0E-428D-9BDE-7C9207187789}"/>
                  </a:ext>
                </a:extLst>
              </p:cNvPr>
              <p:cNvCxnSpPr/>
              <p:nvPr/>
            </p:nvCxnSpPr>
            <p:spPr>
              <a:xfrm>
                <a:off x="5485959" y="685800"/>
                <a:ext cx="0" cy="365714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54A098B-3CA5-4584-9686-7D23D2BB52FD}"/>
                  </a:ext>
                </a:extLst>
              </p:cNvPr>
              <p:cNvCxnSpPr/>
              <p:nvPr/>
            </p:nvCxnSpPr>
            <p:spPr>
              <a:xfrm>
                <a:off x="5791489" y="685800"/>
                <a:ext cx="0" cy="365714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95966FF-562A-42C0-BCF0-A2A5D1C14416}"/>
                  </a:ext>
                </a:extLst>
              </p:cNvPr>
              <p:cNvCxnSpPr/>
              <p:nvPr/>
            </p:nvCxnSpPr>
            <p:spPr>
              <a:xfrm>
                <a:off x="6095411" y="685800"/>
                <a:ext cx="0" cy="365714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FCD6DD7-AA0E-48B2-AB6A-06EC56BA3F70}"/>
                  </a:ext>
                </a:extLst>
              </p:cNvPr>
              <p:cNvCxnSpPr/>
              <p:nvPr/>
            </p:nvCxnSpPr>
            <p:spPr>
              <a:xfrm>
                <a:off x="6400943" y="685800"/>
                <a:ext cx="0" cy="365714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E95AFD6-637C-466B-9049-9A5CEFEB30F1}"/>
                  </a:ext>
                </a:extLst>
              </p:cNvPr>
              <p:cNvCxnSpPr/>
              <p:nvPr/>
            </p:nvCxnSpPr>
            <p:spPr>
              <a:xfrm>
                <a:off x="6704865" y="685800"/>
                <a:ext cx="0" cy="365714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921" name="Group 9">
              <a:extLst>
                <a:ext uri="{FF2B5EF4-FFF2-40B4-BE49-F238E27FC236}">
                  <a16:creationId xmlns:a16="http://schemas.microsoft.com/office/drawing/2014/main" id="{2CA18EBE-C652-413F-808D-A896A02E0EB3}"/>
                </a:ext>
              </a:extLst>
            </p:cNvPr>
            <p:cNvGrpSpPr>
              <a:grpSpLocks/>
            </p:cNvGrpSpPr>
            <p:nvPr/>
          </p:nvGrpSpPr>
          <p:grpSpPr bwMode="auto">
            <a:xfrm rot="5400000">
              <a:off x="3657600" y="687706"/>
              <a:ext cx="3657600" cy="3657600"/>
              <a:chOff x="3657600" y="685800"/>
              <a:chExt cx="3048000" cy="3657600"/>
            </a:xfrm>
          </p:grpSpPr>
          <p:cxnSp>
            <p:nvCxnSpPr>
              <p:cNvPr id="31" name="Straight Connector 30">
                <a:extLst>
                  <a:ext uri="{FF2B5EF4-FFF2-40B4-BE49-F238E27FC236}">
                    <a16:creationId xmlns:a16="http://schemas.microsoft.com/office/drawing/2014/main" id="{4B5F41F0-D162-422F-A507-E06CFE25F237}"/>
                  </a:ext>
                </a:extLst>
              </p:cNvPr>
              <p:cNvCxnSpPr/>
              <p:nvPr/>
            </p:nvCxnSpPr>
            <p:spPr>
              <a:xfrm>
                <a:off x="3656011" y="686682"/>
                <a:ext cx="0" cy="36567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1A1BDBE-A592-4C71-8B5C-285F192076C3}"/>
                  </a:ext>
                </a:extLst>
              </p:cNvPr>
              <p:cNvCxnSpPr/>
              <p:nvPr/>
            </p:nvCxnSpPr>
            <p:spPr>
              <a:xfrm>
                <a:off x="3960448" y="686682"/>
                <a:ext cx="0" cy="36567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7480B00-535F-45D2-B813-F6814F043C7B}"/>
                  </a:ext>
                </a:extLst>
              </p:cNvPr>
              <p:cNvCxnSpPr/>
              <p:nvPr/>
            </p:nvCxnSpPr>
            <p:spPr>
              <a:xfrm>
                <a:off x="4264885" y="686682"/>
                <a:ext cx="0" cy="36567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0090393-3B37-4121-855C-B7C9BFB51D0D}"/>
                  </a:ext>
                </a:extLst>
              </p:cNvPr>
              <p:cNvCxnSpPr/>
              <p:nvPr/>
            </p:nvCxnSpPr>
            <p:spPr>
              <a:xfrm>
                <a:off x="4570950" y="686682"/>
                <a:ext cx="0" cy="36567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A765B44-869C-474B-8AFC-AD28B85AA197}"/>
                  </a:ext>
                </a:extLst>
              </p:cNvPr>
              <p:cNvCxnSpPr/>
              <p:nvPr/>
            </p:nvCxnSpPr>
            <p:spPr>
              <a:xfrm>
                <a:off x="4875386" y="684752"/>
                <a:ext cx="0" cy="36567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9818904-9DE2-4A6C-A573-48C64C0E3457}"/>
                  </a:ext>
                </a:extLst>
              </p:cNvPr>
              <p:cNvCxnSpPr/>
              <p:nvPr/>
            </p:nvCxnSpPr>
            <p:spPr>
              <a:xfrm>
                <a:off x="5179823" y="684752"/>
                <a:ext cx="0" cy="36567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F9244F7-C1E8-4135-8140-6150F7723104}"/>
                  </a:ext>
                </a:extLst>
              </p:cNvPr>
              <p:cNvCxnSpPr/>
              <p:nvPr/>
            </p:nvCxnSpPr>
            <p:spPr>
              <a:xfrm>
                <a:off x="5484259" y="684752"/>
                <a:ext cx="0" cy="36567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0BA8FAC-076E-4FD1-855B-218A9FDB6A43}"/>
                  </a:ext>
                </a:extLst>
              </p:cNvPr>
              <p:cNvCxnSpPr/>
              <p:nvPr/>
            </p:nvCxnSpPr>
            <p:spPr>
              <a:xfrm>
                <a:off x="5788696" y="684752"/>
                <a:ext cx="0" cy="36567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56F7605-8DB8-4191-A2D5-1BF4880EB084}"/>
                  </a:ext>
                </a:extLst>
              </p:cNvPr>
              <p:cNvCxnSpPr/>
              <p:nvPr/>
            </p:nvCxnSpPr>
            <p:spPr>
              <a:xfrm>
                <a:off x="6094760" y="684752"/>
                <a:ext cx="0" cy="36567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9E721E2-2F80-496B-B8F0-FB8D547D6D83}"/>
                  </a:ext>
                </a:extLst>
              </p:cNvPr>
              <p:cNvCxnSpPr/>
              <p:nvPr/>
            </p:nvCxnSpPr>
            <p:spPr>
              <a:xfrm>
                <a:off x="6399196" y="684752"/>
                <a:ext cx="0" cy="36567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448AF1C-CA74-4A6B-8EF7-FFB0E5B487E9}"/>
                  </a:ext>
                </a:extLst>
              </p:cNvPr>
              <p:cNvCxnSpPr/>
              <p:nvPr/>
            </p:nvCxnSpPr>
            <p:spPr>
              <a:xfrm>
                <a:off x="6703633" y="684752"/>
                <a:ext cx="0" cy="36567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922" name="TextBox 10">
              <a:extLst>
                <a:ext uri="{FF2B5EF4-FFF2-40B4-BE49-F238E27FC236}">
                  <a16:creationId xmlns:a16="http://schemas.microsoft.com/office/drawing/2014/main" id="{29BCCDAB-8C7C-4B3C-9E4F-6152AA9AF07F}"/>
                </a:ext>
              </a:extLst>
            </p:cNvPr>
            <p:cNvSpPr txBox="1">
              <a:spLocks noChangeArrowheads="1"/>
            </p:cNvSpPr>
            <p:nvPr/>
          </p:nvSpPr>
          <p:spPr bwMode="auto">
            <a:xfrm>
              <a:off x="3733800" y="4308673"/>
              <a:ext cx="213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en-US" altLang="en-US" sz="1400">
                  <a:solidFill>
                    <a:srgbClr val="000000"/>
                  </a:solidFill>
                  <a:latin typeface="Calibri" panose="020F0502020204030204" pitchFamily="34" charset="0"/>
                </a:rPr>
                <a:t>0</a:t>
              </a:r>
            </a:p>
          </p:txBody>
        </p:sp>
        <p:sp>
          <p:nvSpPr>
            <p:cNvPr id="38923" name="TextBox 11">
              <a:extLst>
                <a:ext uri="{FF2B5EF4-FFF2-40B4-BE49-F238E27FC236}">
                  <a16:creationId xmlns:a16="http://schemas.microsoft.com/office/drawing/2014/main" id="{5C11ACEE-3497-4368-9155-69AE73CB86D6}"/>
                </a:ext>
              </a:extLst>
            </p:cNvPr>
            <p:cNvSpPr txBox="1">
              <a:spLocks noChangeArrowheads="1"/>
            </p:cNvSpPr>
            <p:nvPr/>
          </p:nvSpPr>
          <p:spPr bwMode="auto">
            <a:xfrm>
              <a:off x="4114800" y="4308673"/>
              <a:ext cx="213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en-US" altLang="en-US" sz="1400">
                  <a:solidFill>
                    <a:srgbClr val="000000"/>
                  </a:solidFill>
                  <a:latin typeface="Calibri" panose="020F0502020204030204" pitchFamily="34" charset="0"/>
                </a:rPr>
                <a:t>1</a:t>
              </a:r>
            </a:p>
          </p:txBody>
        </p:sp>
        <p:sp>
          <p:nvSpPr>
            <p:cNvPr id="38924" name="TextBox 12">
              <a:extLst>
                <a:ext uri="{FF2B5EF4-FFF2-40B4-BE49-F238E27FC236}">
                  <a16:creationId xmlns:a16="http://schemas.microsoft.com/office/drawing/2014/main" id="{FD6DC00C-7B63-4176-9B12-3B00A44C0544}"/>
                </a:ext>
              </a:extLst>
            </p:cNvPr>
            <p:cNvSpPr txBox="1">
              <a:spLocks noChangeArrowheads="1"/>
            </p:cNvSpPr>
            <p:nvPr/>
          </p:nvSpPr>
          <p:spPr bwMode="auto">
            <a:xfrm>
              <a:off x="4470400" y="4308673"/>
              <a:ext cx="213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en-US" altLang="en-US" sz="1400">
                  <a:solidFill>
                    <a:srgbClr val="000000"/>
                  </a:solidFill>
                  <a:latin typeface="Calibri" panose="020F0502020204030204" pitchFamily="34" charset="0"/>
                </a:rPr>
                <a:t>2</a:t>
              </a:r>
            </a:p>
          </p:txBody>
        </p:sp>
        <p:sp>
          <p:nvSpPr>
            <p:cNvPr id="38925" name="TextBox 13">
              <a:extLst>
                <a:ext uri="{FF2B5EF4-FFF2-40B4-BE49-F238E27FC236}">
                  <a16:creationId xmlns:a16="http://schemas.microsoft.com/office/drawing/2014/main" id="{B53DEAAA-0BDC-4F1E-B507-68D6A33678AA}"/>
                </a:ext>
              </a:extLst>
            </p:cNvPr>
            <p:cNvSpPr txBox="1">
              <a:spLocks noChangeArrowheads="1"/>
            </p:cNvSpPr>
            <p:nvPr/>
          </p:nvSpPr>
          <p:spPr bwMode="auto">
            <a:xfrm>
              <a:off x="4800600" y="4308673"/>
              <a:ext cx="213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en-US" altLang="en-US" sz="1400">
                  <a:solidFill>
                    <a:srgbClr val="000000"/>
                  </a:solidFill>
                  <a:latin typeface="Calibri" panose="020F0502020204030204" pitchFamily="34" charset="0"/>
                </a:rPr>
                <a:t>3</a:t>
              </a:r>
            </a:p>
          </p:txBody>
        </p:sp>
        <p:sp>
          <p:nvSpPr>
            <p:cNvPr id="38926" name="TextBox 14">
              <a:extLst>
                <a:ext uri="{FF2B5EF4-FFF2-40B4-BE49-F238E27FC236}">
                  <a16:creationId xmlns:a16="http://schemas.microsoft.com/office/drawing/2014/main" id="{B0F71EE7-2BE4-4534-B626-2A35CCBC6242}"/>
                </a:ext>
              </a:extLst>
            </p:cNvPr>
            <p:cNvSpPr txBox="1">
              <a:spLocks noChangeArrowheads="1"/>
            </p:cNvSpPr>
            <p:nvPr/>
          </p:nvSpPr>
          <p:spPr bwMode="auto">
            <a:xfrm>
              <a:off x="5181600" y="4308673"/>
              <a:ext cx="213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en-US" altLang="en-US" sz="1400">
                  <a:solidFill>
                    <a:srgbClr val="000000"/>
                  </a:solidFill>
                  <a:latin typeface="Calibri" panose="020F0502020204030204" pitchFamily="34" charset="0"/>
                </a:rPr>
                <a:t>4</a:t>
              </a:r>
            </a:p>
          </p:txBody>
        </p:sp>
        <p:sp>
          <p:nvSpPr>
            <p:cNvPr id="38927" name="TextBox 15">
              <a:extLst>
                <a:ext uri="{FF2B5EF4-FFF2-40B4-BE49-F238E27FC236}">
                  <a16:creationId xmlns:a16="http://schemas.microsoft.com/office/drawing/2014/main" id="{9C9939A4-987B-477E-BE81-EA130B509D29}"/>
                </a:ext>
              </a:extLst>
            </p:cNvPr>
            <p:cNvSpPr txBox="1">
              <a:spLocks noChangeArrowheads="1"/>
            </p:cNvSpPr>
            <p:nvPr/>
          </p:nvSpPr>
          <p:spPr bwMode="auto">
            <a:xfrm>
              <a:off x="5562600" y="4308673"/>
              <a:ext cx="213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en-US" altLang="en-US" sz="1400">
                  <a:solidFill>
                    <a:srgbClr val="000000"/>
                  </a:solidFill>
                  <a:latin typeface="Calibri" panose="020F0502020204030204" pitchFamily="34" charset="0"/>
                </a:rPr>
                <a:t>5</a:t>
              </a:r>
            </a:p>
          </p:txBody>
        </p:sp>
        <p:sp>
          <p:nvSpPr>
            <p:cNvPr id="38928" name="TextBox 16">
              <a:extLst>
                <a:ext uri="{FF2B5EF4-FFF2-40B4-BE49-F238E27FC236}">
                  <a16:creationId xmlns:a16="http://schemas.microsoft.com/office/drawing/2014/main" id="{D2DCC258-A225-4C46-824C-37E3BF355278}"/>
                </a:ext>
              </a:extLst>
            </p:cNvPr>
            <p:cNvSpPr txBox="1">
              <a:spLocks noChangeArrowheads="1"/>
            </p:cNvSpPr>
            <p:nvPr/>
          </p:nvSpPr>
          <p:spPr bwMode="auto">
            <a:xfrm>
              <a:off x="5930900" y="4308673"/>
              <a:ext cx="213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en-US" altLang="en-US" sz="1400">
                  <a:solidFill>
                    <a:srgbClr val="000000"/>
                  </a:solidFill>
                  <a:latin typeface="Calibri" panose="020F0502020204030204" pitchFamily="34" charset="0"/>
                </a:rPr>
                <a:t>6</a:t>
              </a:r>
            </a:p>
          </p:txBody>
        </p:sp>
        <p:sp>
          <p:nvSpPr>
            <p:cNvPr id="38929" name="TextBox 17">
              <a:extLst>
                <a:ext uri="{FF2B5EF4-FFF2-40B4-BE49-F238E27FC236}">
                  <a16:creationId xmlns:a16="http://schemas.microsoft.com/office/drawing/2014/main" id="{F9F14746-7E57-4746-8E16-0297625F629F}"/>
                </a:ext>
              </a:extLst>
            </p:cNvPr>
            <p:cNvSpPr txBox="1">
              <a:spLocks noChangeArrowheads="1"/>
            </p:cNvSpPr>
            <p:nvPr/>
          </p:nvSpPr>
          <p:spPr bwMode="auto">
            <a:xfrm>
              <a:off x="6286500" y="4308673"/>
              <a:ext cx="213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en-US" altLang="en-US" sz="1400">
                  <a:solidFill>
                    <a:srgbClr val="000000"/>
                  </a:solidFill>
                  <a:latin typeface="Calibri" panose="020F0502020204030204" pitchFamily="34" charset="0"/>
                </a:rPr>
                <a:t>7</a:t>
              </a:r>
            </a:p>
          </p:txBody>
        </p:sp>
        <p:sp>
          <p:nvSpPr>
            <p:cNvPr id="38930" name="TextBox 18">
              <a:extLst>
                <a:ext uri="{FF2B5EF4-FFF2-40B4-BE49-F238E27FC236}">
                  <a16:creationId xmlns:a16="http://schemas.microsoft.com/office/drawing/2014/main" id="{D4C957CD-B3ED-41B1-A274-B303DE7C9B9B}"/>
                </a:ext>
              </a:extLst>
            </p:cNvPr>
            <p:cNvSpPr txBox="1">
              <a:spLocks noChangeArrowheads="1"/>
            </p:cNvSpPr>
            <p:nvPr/>
          </p:nvSpPr>
          <p:spPr bwMode="auto">
            <a:xfrm>
              <a:off x="6629400" y="4308673"/>
              <a:ext cx="213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en-US" altLang="en-US" sz="1400">
                  <a:solidFill>
                    <a:srgbClr val="000000"/>
                  </a:solidFill>
                  <a:latin typeface="Calibri" panose="020F0502020204030204" pitchFamily="34" charset="0"/>
                </a:rPr>
                <a:t>8</a:t>
              </a:r>
            </a:p>
          </p:txBody>
        </p:sp>
        <p:sp>
          <p:nvSpPr>
            <p:cNvPr id="38931" name="TextBox 19">
              <a:extLst>
                <a:ext uri="{FF2B5EF4-FFF2-40B4-BE49-F238E27FC236}">
                  <a16:creationId xmlns:a16="http://schemas.microsoft.com/office/drawing/2014/main" id="{D1E1A59A-ADA3-45EA-B62C-9A74371625E7}"/>
                </a:ext>
              </a:extLst>
            </p:cNvPr>
            <p:cNvSpPr txBox="1">
              <a:spLocks noChangeArrowheads="1"/>
            </p:cNvSpPr>
            <p:nvPr/>
          </p:nvSpPr>
          <p:spPr bwMode="auto">
            <a:xfrm>
              <a:off x="6997700" y="4308673"/>
              <a:ext cx="213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en-US" altLang="en-US" sz="1400">
                  <a:solidFill>
                    <a:srgbClr val="000000"/>
                  </a:solidFill>
                  <a:latin typeface="Calibri" panose="020F0502020204030204" pitchFamily="34" charset="0"/>
                </a:rPr>
                <a:t>9</a:t>
              </a:r>
            </a:p>
          </p:txBody>
        </p:sp>
        <p:sp>
          <p:nvSpPr>
            <p:cNvPr id="38932" name="TextBox 20">
              <a:extLst>
                <a:ext uri="{FF2B5EF4-FFF2-40B4-BE49-F238E27FC236}">
                  <a16:creationId xmlns:a16="http://schemas.microsoft.com/office/drawing/2014/main" id="{C7AF9976-87B0-4FF1-B8CF-F15199524E1F}"/>
                </a:ext>
              </a:extLst>
            </p:cNvPr>
            <p:cNvSpPr txBox="1">
              <a:spLocks noChangeArrowheads="1"/>
            </p:cNvSpPr>
            <p:nvPr/>
          </p:nvSpPr>
          <p:spPr bwMode="auto">
            <a:xfrm>
              <a:off x="7319010" y="3992246"/>
              <a:ext cx="213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en-US" altLang="en-US" sz="1400">
                  <a:solidFill>
                    <a:srgbClr val="000000"/>
                  </a:solidFill>
                  <a:latin typeface="Calibri" panose="020F0502020204030204" pitchFamily="34" charset="0"/>
                </a:rPr>
                <a:t>0</a:t>
              </a:r>
            </a:p>
          </p:txBody>
        </p:sp>
        <p:sp>
          <p:nvSpPr>
            <p:cNvPr id="38933" name="TextBox 21">
              <a:extLst>
                <a:ext uri="{FF2B5EF4-FFF2-40B4-BE49-F238E27FC236}">
                  <a16:creationId xmlns:a16="http://schemas.microsoft.com/office/drawing/2014/main" id="{AED42A6E-DCA2-4C44-BBD9-FB80CA21D294}"/>
                </a:ext>
              </a:extLst>
            </p:cNvPr>
            <p:cNvSpPr txBox="1">
              <a:spLocks noChangeArrowheads="1"/>
            </p:cNvSpPr>
            <p:nvPr/>
          </p:nvSpPr>
          <p:spPr bwMode="auto">
            <a:xfrm>
              <a:off x="7319010" y="3669865"/>
              <a:ext cx="213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en-US" altLang="en-US" sz="1400">
                  <a:solidFill>
                    <a:srgbClr val="000000"/>
                  </a:solidFill>
                  <a:latin typeface="Calibri" panose="020F0502020204030204" pitchFamily="34" charset="0"/>
                </a:rPr>
                <a:t>1</a:t>
              </a:r>
            </a:p>
          </p:txBody>
        </p:sp>
        <p:sp>
          <p:nvSpPr>
            <p:cNvPr id="38934" name="TextBox 22">
              <a:extLst>
                <a:ext uri="{FF2B5EF4-FFF2-40B4-BE49-F238E27FC236}">
                  <a16:creationId xmlns:a16="http://schemas.microsoft.com/office/drawing/2014/main" id="{3941D5D0-FAD1-4B91-8362-B5F658D53D23}"/>
                </a:ext>
              </a:extLst>
            </p:cNvPr>
            <p:cNvSpPr txBox="1">
              <a:spLocks noChangeArrowheads="1"/>
            </p:cNvSpPr>
            <p:nvPr/>
          </p:nvSpPr>
          <p:spPr bwMode="auto">
            <a:xfrm>
              <a:off x="7319010" y="3318274"/>
              <a:ext cx="213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en-US" altLang="en-US" sz="1400">
                  <a:solidFill>
                    <a:srgbClr val="000000"/>
                  </a:solidFill>
                  <a:latin typeface="Calibri" panose="020F0502020204030204" pitchFamily="34" charset="0"/>
                </a:rPr>
                <a:t>2</a:t>
              </a:r>
            </a:p>
          </p:txBody>
        </p:sp>
        <p:sp>
          <p:nvSpPr>
            <p:cNvPr id="38935" name="TextBox 23">
              <a:extLst>
                <a:ext uri="{FF2B5EF4-FFF2-40B4-BE49-F238E27FC236}">
                  <a16:creationId xmlns:a16="http://schemas.microsoft.com/office/drawing/2014/main" id="{3818F897-4544-4954-A4E7-A3F80D963E1A}"/>
                </a:ext>
              </a:extLst>
            </p:cNvPr>
            <p:cNvSpPr txBox="1">
              <a:spLocks noChangeArrowheads="1"/>
            </p:cNvSpPr>
            <p:nvPr/>
          </p:nvSpPr>
          <p:spPr bwMode="auto">
            <a:xfrm>
              <a:off x="7319010" y="2892190"/>
              <a:ext cx="213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en-US" altLang="en-US" sz="1400">
                  <a:solidFill>
                    <a:srgbClr val="000000"/>
                  </a:solidFill>
                  <a:latin typeface="Calibri" panose="020F0502020204030204" pitchFamily="34" charset="0"/>
                </a:rPr>
                <a:t>3</a:t>
              </a:r>
            </a:p>
          </p:txBody>
        </p:sp>
        <p:sp>
          <p:nvSpPr>
            <p:cNvPr id="38936" name="TextBox 24">
              <a:extLst>
                <a:ext uri="{FF2B5EF4-FFF2-40B4-BE49-F238E27FC236}">
                  <a16:creationId xmlns:a16="http://schemas.microsoft.com/office/drawing/2014/main" id="{A7336500-4942-4511-AC93-2FAADBAEC85D}"/>
                </a:ext>
              </a:extLst>
            </p:cNvPr>
            <p:cNvSpPr txBox="1">
              <a:spLocks noChangeArrowheads="1"/>
            </p:cNvSpPr>
            <p:nvPr/>
          </p:nvSpPr>
          <p:spPr bwMode="auto">
            <a:xfrm>
              <a:off x="7319010" y="2528572"/>
              <a:ext cx="213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en-US" altLang="en-US" sz="1400">
                  <a:solidFill>
                    <a:srgbClr val="000000"/>
                  </a:solidFill>
                  <a:latin typeface="Calibri" panose="020F0502020204030204" pitchFamily="34" charset="0"/>
                </a:rPr>
                <a:t>4</a:t>
              </a:r>
            </a:p>
          </p:txBody>
        </p:sp>
        <p:sp>
          <p:nvSpPr>
            <p:cNvPr id="38937" name="TextBox 25">
              <a:extLst>
                <a:ext uri="{FF2B5EF4-FFF2-40B4-BE49-F238E27FC236}">
                  <a16:creationId xmlns:a16="http://schemas.microsoft.com/office/drawing/2014/main" id="{584D7A88-8372-4FA2-B644-1C6728A0CCA4}"/>
                </a:ext>
              </a:extLst>
            </p:cNvPr>
            <p:cNvSpPr txBox="1">
              <a:spLocks noChangeArrowheads="1"/>
            </p:cNvSpPr>
            <p:nvPr/>
          </p:nvSpPr>
          <p:spPr bwMode="auto">
            <a:xfrm>
              <a:off x="7319010" y="2206823"/>
              <a:ext cx="213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en-US" altLang="en-US" sz="1400">
                  <a:solidFill>
                    <a:srgbClr val="000000"/>
                  </a:solidFill>
                  <a:latin typeface="Calibri" panose="020F0502020204030204" pitchFamily="34" charset="0"/>
                </a:rPr>
                <a:t>5</a:t>
              </a:r>
            </a:p>
          </p:txBody>
        </p:sp>
        <p:sp>
          <p:nvSpPr>
            <p:cNvPr id="38938" name="TextBox 26">
              <a:extLst>
                <a:ext uri="{FF2B5EF4-FFF2-40B4-BE49-F238E27FC236}">
                  <a16:creationId xmlns:a16="http://schemas.microsoft.com/office/drawing/2014/main" id="{20317B13-793C-4365-B4D2-BF1CA5685CFB}"/>
                </a:ext>
              </a:extLst>
            </p:cNvPr>
            <p:cNvSpPr txBox="1">
              <a:spLocks noChangeArrowheads="1"/>
            </p:cNvSpPr>
            <p:nvPr/>
          </p:nvSpPr>
          <p:spPr bwMode="auto">
            <a:xfrm>
              <a:off x="7319010" y="1846342"/>
              <a:ext cx="213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en-US" altLang="en-US" sz="1400">
                  <a:solidFill>
                    <a:srgbClr val="000000"/>
                  </a:solidFill>
                  <a:latin typeface="Calibri" panose="020F0502020204030204" pitchFamily="34" charset="0"/>
                </a:rPr>
                <a:t>6</a:t>
              </a:r>
            </a:p>
          </p:txBody>
        </p:sp>
        <p:sp>
          <p:nvSpPr>
            <p:cNvPr id="38939" name="TextBox 27">
              <a:extLst>
                <a:ext uri="{FF2B5EF4-FFF2-40B4-BE49-F238E27FC236}">
                  <a16:creationId xmlns:a16="http://schemas.microsoft.com/office/drawing/2014/main" id="{1D50E691-1EC2-418D-A54B-D0B7541AB7D8}"/>
                </a:ext>
              </a:extLst>
            </p:cNvPr>
            <p:cNvSpPr txBox="1">
              <a:spLocks noChangeArrowheads="1"/>
            </p:cNvSpPr>
            <p:nvPr/>
          </p:nvSpPr>
          <p:spPr bwMode="auto">
            <a:xfrm>
              <a:off x="7319010" y="1463001"/>
              <a:ext cx="213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en-US" altLang="en-US" sz="1400">
                  <a:solidFill>
                    <a:srgbClr val="000000"/>
                  </a:solidFill>
                  <a:latin typeface="Calibri" panose="020F0502020204030204" pitchFamily="34" charset="0"/>
                </a:rPr>
                <a:t>7</a:t>
              </a:r>
            </a:p>
          </p:txBody>
        </p:sp>
        <p:sp>
          <p:nvSpPr>
            <p:cNvPr id="38940" name="TextBox 28">
              <a:extLst>
                <a:ext uri="{FF2B5EF4-FFF2-40B4-BE49-F238E27FC236}">
                  <a16:creationId xmlns:a16="http://schemas.microsoft.com/office/drawing/2014/main" id="{C187AC5B-18C4-4C54-98C2-BDB58A20A2A6}"/>
                </a:ext>
              </a:extLst>
            </p:cNvPr>
            <p:cNvSpPr txBox="1">
              <a:spLocks noChangeArrowheads="1"/>
            </p:cNvSpPr>
            <p:nvPr/>
          </p:nvSpPr>
          <p:spPr bwMode="auto">
            <a:xfrm>
              <a:off x="7319010" y="1087717"/>
              <a:ext cx="213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en-US" altLang="en-US" sz="1400">
                  <a:solidFill>
                    <a:srgbClr val="000000"/>
                  </a:solidFill>
                  <a:latin typeface="Calibri" panose="020F0502020204030204" pitchFamily="34" charset="0"/>
                </a:rPr>
                <a:t>8</a:t>
              </a:r>
            </a:p>
          </p:txBody>
        </p:sp>
        <p:sp>
          <p:nvSpPr>
            <p:cNvPr id="38941" name="TextBox 29">
              <a:extLst>
                <a:ext uri="{FF2B5EF4-FFF2-40B4-BE49-F238E27FC236}">
                  <a16:creationId xmlns:a16="http://schemas.microsoft.com/office/drawing/2014/main" id="{9BB8C4BE-34D1-41B3-945C-1288F76F32C0}"/>
                </a:ext>
              </a:extLst>
            </p:cNvPr>
            <p:cNvSpPr txBox="1">
              <a:spLocks noChangeArrowheads="1"/>
            </p:cNvSpPr>
            <p:nvPr/>
          </p:nvSpPr>
          <p:spPr bwMode="auto">
            <a:xfrm>
              <a:off x="7319010" y="751405"/>
              <a:ext cx="213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en-US" altLang="en-US" sz="1400">
                  <a:solidFill>
                    <a:srgbClr val="000000"/>
                  </a:solidFill>
                  <a:latin typeface="Calibri" panose="020F0502020204030204" pitchFamily="34" charset="0"/>
                </a:rPr>
                <a:t>9</a:t>
              </a:r>
            </a:p>
          </p:txBody>
        </p:sp>
      </p:grpSp>
      <p:sp>
        <p:nvSpPr>
          <p:cNvPr id="53" name="Oval 52">
            <a:extLst>
              <a:ext uri="{FF2B5EF4-FFF2-40B4-BE49-F238E27FC236}">
                <a16:creationId xmlns:a16="http://schemas.microsoft.com/office/drawing/2014/main" id="{AA5F3A75-D89A-4170-A60D-651C4589FC9E}"/>
              </a:ext>
            </a:extLst>
          </p:cNvPr>
          <p:cNvSpPr/>
          <p:nvPr/>
        </p:nvSpPr>
        <p:spPr>
          <a:xfrm>
            <a:off x="2692400" y="2822575"/>
            <a:ext cx="58738" cy="6191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467EDCE8-CD0B-4666-A23E-58AF7101EA11}"/>
              </a:ext>
            </a:extLst>
          </p:cNvPr>
          <p:cNvSpPr/>
          <p:nvPr/>
        </p:nvSpPr>
        <p:spPr>
          <a:xfrm>
            <a:off x="3810000" y="3505200"/>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39939" name="TextBox 11">
            <a:extLst>
              <a:ext uri="{FF2B5EF4-FFF2-40B4-BE49-F238E27FC236}">
                <a16:creationId xmlns:a16="http://schemas.microsoft.com/office/drawing/2014/main" id="{8452018B-CC92-46DA-A128-D4D8C31CE0FB}"/>
              </a:ext>
            </a:extLst>
          </p:cNvPr>
          <p:cNvSpPr txBox="1">
            <a:spLocks noChangeArrowheads="1"/>
          </p:cNvSpPr>
          <p:nvPr/>
        </p:nvSpPr>
        <p:spPr bwMode="auto">
          <a:xfrm>
            <a:off x="3810000" y="3276600"/>
            <a:ext cx="3635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en-US" altLang="en-US" sz="1000">
                <a:solidFill>
                  <a:srgbClr val="000000"/>
                </a:solidFill>
                <a:latin typeface="Calibri" panose="020F0502020204030204" pitchFamily="34" charset="0"/>
              </a:rPr>
              <a:t>BM</a:t>
            </a:r>
          </a:p>
        </p:txBody>
      </p:sp>
      <p:cxnSp>
        <p:nvCxnSpPr>
          <p:cNvPr id="20" name="Straight Connector 19">
            <a:extLst>
              <a:ext uri="{FF2B5EF4-FFF2-40B4-BE49-F238E27FC236}">
                <a16:creationId xmlns:a16="http://schemas.microsoft.com/office/drawing/2014/main" id="{C6B7924D-F76F-46F5-81EF-B8147DBCA518}"/>
              </a:ext>
            </a:extLst>
          </p:cNvPr>
          <p:cNvCxnSpPr/>
          <p:nvPr/>
        </p:nvCxnSpPr>
        <p:spPr>
          <a:xfrm rot="5400000">
            <a:off x="-571500" y="3238500"/>
            <a:ext cx="541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C5DF5B1-911E-43DA-9DF1-36D726A73E79}"/>
              </a:ext>
            </a:extLst>
          </p:cNvPr>
          <p:cNvCxnSpPr/>
          <p:nvPr/>
        </p:nvCxnSpPr>
        <p:spPr>
          <a:xfrm rot="5400000">
            <a:off x="1866900" y="3238500"/>
            <a:ext cx="541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8570AC6-8BAB-4EAA-B687-7E6024B79CDE}"/>
              </a:ext>
            </a:extLst>
          </p:cNvPr>
          <p:cNvCxnSpPr/>
          <p:nvPr/>
        </p:nvCxnSpPr>
        <p:spPr>
          <a:xfrm rot="5400000">
            <a:off x="4305300" y="3238500"/>
            <a:ext cx="541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4447727-06A1-4367-8A82-0BB47BE16B97}"/>
              </a:ext>
            </a:extLst>
          </p:cNvPr>
          <p:cNvCxnSpPr/>
          <p:nvPr/>
        </p:nvCxnSpPr>
        <p:spPr>
          <a:xfrm rot="10800000">
            <a:off x="838200" y="685800"/>
            <a:ext cx="7543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1051BE4-9FC2-48B2-AF44-239734D7A611}"/>
              </a:ext>
            </a:extLst>
          </p:cNvPr>
          <p:cNvCxnSpPr/>
          <p:nvPr/>
        </p:nvCxnSpPr>
        <p:spPr>
          <a:xfrm rot="10800000">
            <a:off x="838200" y="3124200"/>
            <a:ext cx="7543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417E8F6-CD1F-4375-BB50-37251AE217A8}"/>
              </a:ext>
            </a:extLst>
          </p:cNvPr>
          <p:cNvCxnSpPr/>
          <p:nvPr/>
        </p:nvCxnSpPr>
        <p:spPr>
          <a:xfrm rot="10800000">
            <a:off x="838200" y="5562600"/>
            <a:ext cx="7543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946" name="TextBox 26">
            <a:extLst>
              <a:ext uri="{FF2B5EF4-FFF2-40B4-BE49-F238E27FC236}">
                <a16:creationId xmlns:a16="http://schemas.microsoft.com/office/drawing/2014/main" id="{6051B687-BC58-4623-BF36-82B407A4478B}"/>
              </a:ext>
            </a:extLst>
          </p:cNvPr>
          <p:cNvSpPr txBox="1">
            <a:spLocks noChangeArrowheads="1"/>
          </p:cNvSpPr>
          <p:nvPr/>
        </p:nvSpPr>
        <p:spPr bwMode="auto">
          <a:xfrm>
            <a:off x="381000" y="2895600"/>
            <a:ext cx="5191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en-US" altLang="en-US" sz="1100">
                <a:solidFill>
                  <a:srgbClr val="FF0000"/>
                </a:solidFill>
                <a:latin typeface="Calibri" panose="020F0502020204030204" pitchFamily="34" charset="0"/>
              </a:rPr>
              <a:t>T.6 N.</a:t>
            </a:r>
          </a:p>
        </p:txBody>
      </p:sp>
      <p:sp>
        <p:nvSpPr>
          <p:cNvPr id="39947" name="TextBox 27">
            <a:extLst>
              <a:ext uri="{FF2B5EF4-FFF2-40B4-BE49-F238E27FC236}">
                <a16:creationId xmlns:a16="http://schemas.microsoft.com/office/drawing/2014/main" id="{A0DE1645-5FEB-425F-AC9F-E0D72875AB58}"/>
              </a:ext>
            </a:extLst>
          </p:cNvPr>
          <p:cNvSpPr txBox="1">
            <a:spLocks noChangeArrowheads="1"/>
          </p:cNvSpPr>
          <p:nvPr/>
        </p:nvSpPr>
        <p:spPr bwMode="auto">
          <a:xfrm>
            <a:off x="381000" y="3124200"/>
            <a:ext cx="5191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en-US" altLang="en-US" sz="1100">
                <a:solidFill>
                  <a:srgbClr val="FF0000"/>
                </a:solidFill>
                <a:latin typeface="Calibri" panose="020F0502020204030204" pitchFamily="34" charset="0"/>
              </a:rPr>
              <a:t>T.5 N.</a:t>
            </a:r>
          </a:p>
        </p:txBody>
      </p:sp>
      <p:sp>
        <p:nvSpPr>
          <p:cNvPr id="39948" name="TextBox 28">
            <a:extLst>
              <a:ext uri="{FF2B5EF4-FFF2-40B4-BE49-F238E27FC236}">
                <a16:creationId xmlns:a16="http://schemas.microsoft.com/office/drawing/2014/main" id="{9E17738F-2AC7-4F83-A456-A513C624BE58}"/>
              </a:ext>
            </a:extLst>
          </p:cNvPr>
          <p:cNvSpPr txBox="1">
            <a:spLocks noChangeArrowheads="1"/>
          </p:cNvSpPr>
          <p:nvPr/>
        </p:nvSpPr>
        <p:spPr bwMode="auto">
          <a:xfrm>
            <a:off x="4038600" y="304800"/>
            <a:ext cx="5048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en-US" altLang="en-US" sz="1100">
                <a:solidFill>
                  <a:srgbClr val="FF0000"/>
                </a:solidFill>
                <a:latin typeface="Calibri" panose="020F0502020204030204" pitchFamily="34" charset="0"/>
              </a:rPr>
              <a:t>R.2 E.</a:t>
            </a:r>
          </a:p>
        </p:txBody>
      </p:sp>
      <p:sp>
        <p:nvSpPr>
          <p:cNvPr id="39949" name="TextBox 29">
            <a:extLst>
              <a:ext uri="{FF2B5EF4-FFF2-40B4-BE49-F238E27FC236}">
                <a16:creationId xmlns:a16="http://schemas.microsoft.com/office/drawing/2014/main" id="{846BAE0C-8AEC-48C4-8B5B-13FF7481F449}"/>
              </a:ext>
            </a:extLst>
          </p:cNvPr>
          <p:cNvSpPr txBox="1">
            <a:spLocks noChangeArrowheads="1"/>
          </p:cNvSpPr>
          <p:nvPr/>
        </p:nvSpPr>
        <p:spPr bwMode="auto">
          <a:xfrm>
            <a:off x="4572000" y="304800"/>
            <a:ext cx="5048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en-US" altLang="en-US" sz="1100">
                <a:solidFill>
                  <a:srgbClr val="FF0000"/>
                </a:solidFill>
                <a:latin typeface="Calibri" panose="020F0502020204030204" pitchFamily="34" charset="0"/>
              </a:rPr>
              <a:t>R.3 E.</a:t>
            </a:r>
          </a:p>
        </p:txBody>
      </p:sp>
      <p:sp>
        <p:nvSpPr>
          <p:cNvPr id="39950" name="TextBox 34">
            <a:extLst>
              <a:ext uri="{FF2B5EF4-FFF2-40B4-BE49-F238E27FC236}">
                <a16:creationId xmlns:a16="http://schemas.microsoft.com/office/drawing/2014/main" id="{84CFB1FB-A1B4-44AF-A527-0ADD9D97B07A}"/>
              </a:ext>
            </a:extLst>
          </p:cNvPr>
          <p:cNvSpPr txBox="1">
            <a:spLocks noChangeArrowheads="1"/>
          </p:cNvSpPr>
          <p:nvPr/>
        </p:nvSpPr>
        <p:spPr bwMode="auto">
          <a:xfrm>
            <a:off x="3203575" y="1752600"/>
            <a:ext cx="41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en-US" altLang="en-US" sz="1800">
                <a:solidFill>
                  <a:srgbClr val="FF0000"/>
                </a:solidFill>
                <a:latin typeface="Calibri" panose="020F0502020204030204" pitchFamily="34" charset="0"/>
              </a:rPr>
              <a:t>36</a:t>
            </a:r>
          </a:p>
        </p:txBody>
      </p:sp>
      <p:sp>
        <p:nvSpPr>
          <p:cNvPr id="39951" name="TextBox 47">
            <a:extLst>
              <a:ext uri="{FF2B5EF4-FFF2-40B4-BE49-F238E27FC236}">
                <a16:creationId xmlns:a16="http://schemas.microsoft.com/office/drawing/2014/main" id="{3CD93BD2-B0C0-439E-AC2A-6E1F697BA47D}"/>
              </a:ext>
            </a:extLst>
          </p:cNvPr>
          <p:cNvSpPr txBox="1">
            <a:spLocks noChangeArrowheads="1"/>
          </p:cNvSpPr>
          <p:nvPr/>
        </p:nvSpPr>
        <p:spPr bwMode="auto">
          <a:xfrm>
            <a:off x="5641975" y="1752600"/>
            <a:ext cx="41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en-US" altLang="en-US" sz="1800">
                <a:solidFill>
                  <a:srgbClr val="FF0000"/>
                </a:solidFill>
                <a:latin typeface="Calibri" panose="020F0502020204030204" pitchFamily="34" charset="0"/>
              </a:rPr>
              <a:t>31</a:t>
            </a:r>
          </a:p>
        </p:txBody>
      </p:sp>
      <p:sp>
        <p:nvSpPr>
          <p:cNvPr id="39952" name="TextBox 51">
            <a:extLst>
              <a:ext uri="{FF2B5EF4-FFF2-40B4-BE49-F238E27FC236}">
                <a16:creationId xmlns:a16="http://schemas.microsoft.com/office/drawing/2014/main" id="{4F8337E9-56DD-43A6-AC08-8BD54990A980}"/>
              </a:ext>
            </a:extLst>
          </p:cNvPr>
          <p:cNvSpPr txBox="1">
            <a:spLocks noChangeArrowheads="1"/>
          </p:cNvSpPr>
          <p:nvPr/>
        </p:nvSpPr>
        <p:spPr bwMode="auto">
          <a:xfrm>
            <a:off x="8080375" y="1752600"/>
            <a:ext cx="41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en-US" altLang="en-US" sz="1800">
                <a:solidFill>
                  <a:srgbClr val="FF0000"/>
                </a:solidFill>
                <a:latin typeface="Calibri" panose="020F0502020204030204" pitchFamily="34" charset="0"/>
              </a:rPr>
              <a:t>32</a:t>
            </a:r>
          </a:p>
        </p:txBody>
      </p:sp>
      <p:sp>
        <p:nvSpPr>
          <p:cNvPr id="39953" name="TextBox 55">
            <a:extLst>
              <a:ext uri="{FF2B5EF4-FFF2-40B4-BE49-F238E27FC236}">
                <a16:creationId xmlns:a16="http://schemas.microsoft.com/office/drawing/2014/main" id="{5E8A5E1E-DB6D-4634-91AB-16D04C3356FC}"/>
              </a:ext>
            </a:extLst>
          </p:cNvPr>
          <p:cNvSpPr txBox="1">
            <a:spLocks noChangeArrowheads="1"/>
          </p:cNvSpPr>
          <p:nvPr/>
        </p:nvSpPr>
        <p:spPr bwMode="auto">
          <a:xfrm>
            <a:off x="765175" y="1752600"/>
            <a:ext cx="41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en-US" altLang="en-US" sz="1800">
                <a:solidFill>
                  <a:srgbClr val="FF0000"/>
                </a:solidFill>
                <a:latin typeface="Calibri" panose="020F0502020204030204" pitchFamily="34" charset="0"/>
              </a:rPr>
              <a:t>35</a:t>
            </a:r>
          </a:p>
        </p:txBody>
      </p:sp>
      <p:sp>
        <p:nvSpPr>
          <p:cNvPr id="39954" name="TextBox 59">
            <a:extLst>
              <a:ext uri="{FF2B5EF4-FFF2-40B4-BE49-F238E27FC236}">
                <a16:creationId xmlns:a16="http://schemas.microsoft.com/office/drawing/2014/main" id="{AFB5A65B-898E-4B27-A757-0FAA9A7A5683}"/>
              </a:ext>
            </a:extLst>
          </p:cNvPr>
          <p:cNvSpPr txBox="1">
            <a:spLocks noChangeArrowheads="1"/>
          </p:cNvSpPr>
          <p:nvPr/>
        </p:nvSpPr>
        <p:spPr bwMode="auto">
          <a:xfrm>
            <a:off x="3203575" y="4191000"/>
            <a:ext cx="30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en-US" altLang="en-US" sz="1800">
                <a:solidFill>
                  <a:srgbClr val="FF0000"/>
                </a:solidFill>
                <a:latin typeface="Calibri" panose="020F0502020204030204" pitchFamily="34" charset="0"/>
              </a:rPr>
              <a:t>1</a:t>
            </a:r>
          </a:p>
        </p:txBody>
      </p:sp>
      <p:sp>
        <p:nvSpPr>
          <p:cNvPr id="39955" name="TextBox 63">
            <a:extLst>
              <a:ext uri="{FF2B5EF4-FFF2-40B4-BE49-F238E27FC236}">
                <a16:creationId xmlns:a16="http://schemas.microsoft.com/office/drawing/2014/main" id="{08E4E039-6278-4376-9B60-D84BD694E783}"/>
              </a:ext>
            </a:extLst>
          </p:cNvPr>
          <p:cNvSpPr txBox="1">
            <a:spLocks noChangeArrowheads="1"/>
          </p:cNvSpPr>
          <p:nvPr/>
        </p:nvSpPr>
        <p:spPr bwMode="auto">
          <a:xfrm>
            <a:off x="5641975" y="4191000"/>
            <a:ext cx="30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en-US" altLang="en-US" sz="1800">
                <a:solidFill>
                  <a:srgbClr val="FF0000"/>
                </a:solidFill>
                <a:latin typeface="Calibri" panose="020F0502020204030204" pitchFamily="34" charset="0"/>
              </a:rPr>
              <a:t>6</a:t>
            </a:r>
          </a:p>
        </p:txBody>
      </p:sp>
      <p:sp>
        <p:nvSpPr>
          <p:cNvPr id="39956" name="TextBox 67">
            <a:extLst>
              <a:ext uri="{FF2B5EF4-FFF2-40B4-BE49-F238E27FC236}">
                <a16:creationId xmlns:a16="http://schemas.microsoft.com/office/drawing/2014/main" id="{5BB9389A-26FB-43F5-9445-E13D7F58D285}"/>
              </a:ext>
            </a:extLst>
          </p:cNvPr>
          <p:cNvSpPr txBox="1">
            <a:spLocks noChangeArrowheads="1"/>
          </p:cNvSpPr>
          <p:nvPr/>
        </p:nvSpPr>
        <p:spPr bwMode="auto">
          <a:xfrm>
            <a:off x="8080375" y="4191000"/>
            <a:ext cx="30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en-US" altLang="en-US" sz="1800">
                <a:solidFill>
                  <a:srgbClr val="FF0000"/>
                </a:solidFill>
                <a:latin typeface="Calibri" panose="020F0502020204030204" pitchFamily="34" charset="0"/>
              </a:rPr>
              <a:t>5</a:t>
            </a:r>
          </a:p>
        </p:txBody>
      </p:sp>
      <p:sp>
        <p:nvSpPr>
          <p:cNvPr id="39957" name="TextBox 71">
            <a:extLst>
              <a:ext uri="{FF2B5EF4-FFF2-40B4-BE49-F238E27FC236}">
                <a16:creationId xmlns:a16="http://schemas.microsoft.com/office/drawing/2014/main" id="{A31157D9-7AC2-4EDF-9D6E-238E05598B92}"/>
              </a:ext>
            </a:extLst>
          </p:cNvPr>
          <p:cNvSpPr txBox="1">
            <a:spLocks noChangeArrowheads="1"/>
          </p:cNvSpPr>
          <p:nvPr/>
        </p:nvSpPr>
        <p:spPr bwMode="auto">
          <a:xfrm>
            <a:off x="765175" y="4191000"/>
            <a:ext cx="30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en-US" altLang="en-US" sz="1800">
                <a:solidFill>
                  <a:srgbClr val="FF0000"/>
                </a:solidFill>
                <a:latin typeface="Calibri" panose="020F0502020204030204" pitchFamily="34" charset="0"/>
              </a:rPr>
              <a:t>2</a:t>
            </a:r>
          </a:p>
        </p:txBody>
      </p:sp>
      <p:pic>
        <p:nvPicPr>
          <p:cNvPr id="39958" name="Picture 25" descr="Ruler001.jpg">
            <a:extLst>
              <a:ext uri="{FF2B5EF4-FFF2-40B4-BE49-F238E27FC236}">
                <a16:creationId xmlns:a16="http://schemas.microsoft.com/office/drawing/2014/main" id="{025AC45E-61B9-4DA6-AE01-C32982393C06}"/>
              </a:ext>
            </a:extLst>
          </p:cNvPr>
          <p:cNvPicPr>
            <a:picLocks noChangeAspect="1"/>
          </p:cNvPicPr>
          <p:nvPr/>
        </p:nvPicPr>
        <p:blipFill>
          <a:blip r:embed="rId2">
            <a:extLst>
              <a:ext uri="{28A0092B-C50C-407E-A947-70E740481C1C}">
                <a14:useLocalDpi xmlns:a14="http://schemas.microsoft.com/office/drawing/2010/main" val="0"/>
              </a:ext>
            </a:extLst>
          </a:blip>
          <a:srcRect t="2596" b="1401"/>
          <a:stretch>
            <a:fillRect/>
          </a:stretch>
        </p:blipFill>
        <p:spPr bwMode="auto">
          <a:xfrm rot="-1830644">
            <a:off x="3716338" y="2049463"/>
            <a:ext cx="57753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Oval 30">
            <a:extLst>
              <a:ext uri="{FF2B5EF4-FFF2-40B4-BE49-F238E27FC236}">
                <a16:creationId xmlns:a16="http://schemas.microsoft.com/office/drawing/2014/main" id="{10CB4201-1C68-4334-A562-F4F2CD4844CE}"/>
              </a:ext>
            </a:extLst>
          </p:cNvPr>
          <p:cNvSpPr/>
          <p:nvPr/>
        </p:nvSpPr>
        <p:spPr>
          <a:xfrm>
            <a:off x="5486400" y="2514600"/>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cxnSp>
        <p:nvCxnSpPr>
          <p:cNvPr id="33" name="Straight Connector 32">
            <a:extLst>
              <a:ext uri="{FF2B5EF4-FFF2-40B4-BE49-F238E27FC236}">
                <a16:creationId xmlns:a16="http://schemas.microsoft.com/office/drawing/2014/main" id="{CC4CC589-8B47-49CC-8E01-762E2BA550A9}"/>
              </a:ext>
            </a:extLst>
          </p:cNvPr>
          <p:cNvCxnSpPr/>
          <p:nvPr/>
        </p:nvCxnSpPr>
        <p:spPr>
          <a:xfrm rot="5400000">
            <a:off x="1447800" y="3162300"/>
            <a:ext cx="480060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0FEE3B1-2319-4515-BC52-D01495B76043}"/>
              </a:ext>
            </a:extLst>
          </p:cNvPr>
          <p:cNvCxnSpPr/>
          <p:nvPr/>
        </p:nvCxnSpPr>
        <p:spPr>
          <a:xfrm flipV="1">
            <a:off x="3860800" y="2139950"/>
            <a:ext cx="2341563" cy="1387475"/>
          </a:xfrm>
          <a:prstGeom prst="line">
            <a:avLst/>
          </a:prstGeom>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6F9BADF7-EF19-472C-86CE-3927BDC02B21}"/>
              </a:ext>
            </a:extLst>
          </p:cNvPr>
          <p:cNvSpPr/>
          <p:nvPr/>
        </p:nvSpPr>
        <p:spPr>
          <a:xfrm>
            <a:off x="4978400" y="4413250"/>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cxnSp>
        <p:nvCxnSpPr>
          <p:cNvPr id="41" name="Straight Connector 40">
            <a:extLst>
              <a:ext uri="{FF2B5EF4-FFF2-40B4-BE49-F238E27FC236}">
                <a16:creationId xmlns:a16="http://schemas.microsoft.com/office/drawing/2014/main" id="{04F668E0-E7CD-4AAC-B6E5-661FC79C6C0F}"/>
              </a:ext>
            </a:extLst>
          </p:cNvPr>
          <p:cNvCxnSpPr/>
          <p:nvPr/>
        </p:nvCxnSpPr>
        <p:spPr>
          <a:xfrm>
            <a:off x="3841750" y="3549650"/>
            <a:ext cx="1866900" cy="1428750"/>
          </a:xfrm>
          <a:prstGeom prst="line">
            <a:avLst/>
          </a:prstGeom>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69C25D4E-5BB1-483C-8CA8-ED73BD926B44}"/>
              </a:ext>
            </a:extLst>
          </p:cNvPr>
          <p:cNvSpPr/>
          <p:nvPr/>
        </p:nvSpPr>
        <p:spPr>
          <a:xfrm>
            <a:off x="2584450" y="3987800"/>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cxnSp>
        <p:nvCxnSpPr>
          <p:cNvPr id="45" name="Straight Connector 44">
            <a:extLst>
              <a:ext uri="{FF2B5EF4-FFF2-40B4-BE49-F238E27FC236}">
                <a16:creationId xmlns:a16="http://schemas.microsoft.com/office/drawing/2014/main" id="{EDF3EE46-9DD6-4556-A9A3-C41B8D0CA2AD}"/>
              </a:ext>
            </a:extLst>
          </p:cNvPr>
          <p:cNvCxnSpPr/>
          <p:nvPr/>
        </p:nvCxnSpPr>
        <p:spPr>
          <a:xfrm flipV="1">
            <a:off x="1479550" y="3543300"/>
            <a:ext cx="2355850" cy="920750"/>
          </a:xfrm>
          <a:prstGeom prst="line">
            <a:avLst/>
          </a:prstGeom>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ABB8BDE0-1713-4812-807A-4E9A22E154D6}"/>
              </a:ext>
            </a:extLst>
          </p:cNvPr>
          <p:cNvSpPr/>
          <p:nvPr/>
        </p:nvSpPr>
        <p:spPr>
          <a:xfrm>
            <a:off x="3390900" y="2425700"/>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cxnSp>
        <p:nvCxnSpPr>
          <p:cNvPr id="49" name="Straight Connector 48">
            <a:extLst>
              <a:ext uri="{FF2B5EF4-FFF2-40B4-BE49-F238E27FC236}">
                <a16:creationId xmlns:a16="http://schemas.microsoft.com/office/drawing/2014/main" id="{B82C74CE-69B5-44B4-AE30-A1E91D6A0E8D}"/>
              </a:ext>
            </a:extLst>
          </p:cNvPr>
          <p:cNvCxnSpPr/>
          <p:nvPr/>
        </p:nvCxnSpPr>
        <p:spPr>
          <a:xfrm rot="16200000" flipH="1">
            <a:off x="2514601" y="2219325"/>
            <a:ext cx="1924050" cy="71437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B557AB3A-DD12-4A4F-B65D-3588BC27B222}"/>
              </a:ext>
            </a:extLst>
          </p:cNvPr>
          <p:cNvSpPr>
            <a:spLocks noGrp="1" noChangeArrowheads="1"/>
          </p:cNvSpPr>
          <p:nvPr>
            <p:ph type="body" idx="1"/>
          </p:nvPr>
        </p:nvSpPr>
        <p:spPr>
          <a:xfrm>
            <a:off x="0" y="1981200"/>
            <a:ext cx="4343400" cy="2057400"/>
          </a:xfrm>
        </p:spPr>
        <p:txBody>
          <a:bodyPr/>
          <a:lstStyle/>
          <a:p>
            <a:pPr eaLnBrk="1" hangingPunct="1">
              <a:lnSpc>
                <a:spcPct val="90000"/>
              </a:lnSpc>
              <a:buFont typeface="Monotype Sorts" charset="2"/>
              <a:buChar char="n"/>
              <a:defRPr/>
            </a:pPr>
            <a:r>
              <a:rPr lang="en-US" sz="2800" b="1" dirty="0"/>
              <a:t>The geologic mapper</a:t>
            </a:r>
            <a:r>
              <a:rPr lang="en-US" sz="2800" dirty="0"/>
              <a:t> strives to understand the composition and structure of geologic materials at the Earth's surface and at depth, and to depict observations and interpretations on maps using symbols and colors. </a:t>
            </a:r>
          </a:p>
        </p:txBody>
      </p:sp>
      <p:pic>
        <p:nvPicPr>
          <p:cNvPr id="18435" name="Picture 1">
            <a:extLst>
              <a:ext uri="{FF2B5EF4-FFF2-40B4-BE49-F238E27FC236}">
                <a16:creationId xmlns:a16="http://schemas.microsoft.com/office/drawing/2014/main" id="{A06C53A1-4AC2-45B2-B8CB-3F8D7AC502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0"/>
            <a:ext cx="495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8604772B-E07F-4EFE-89E0-C5700E8707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7132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a:extLst>
              <a:ext uri="{FF2B5EF4-FFF2-40B4-BE49-F238E27FC236}">
                <a16:creationId xmlns:a16="http://schemas.microsoft.com/office/drawing/2014/main" id="{575443C9-B0C9-48D1-B76A-C87751078142}"/>
              </a:ext>
            </a:extLst>
          </p:cNvPr>
          <p:cNvSpPr>
            <a:spLocks noGrp="1" noChangeArrowheads="1"/>
          </p:cNvSpPr>
          <p:nvPr>
            <p:ph type="title"/>
          </p:nvPr>
        </p:nvSpPr>
        <p:spPr>
          <a:xfrm>
            <a:off x="685800" y="304800"/>
            <a:ext cx="7772400" cy="609600"/>
          </a:xfrm>
        </p:spPr>
        <p:txBody>
          <a:bodyPr/>
          <a:lstStyle/>
          <a:p>
            <a:pPr eaLnBrk="1" hangingPunct="1">
              <a:defRPr/>
            </a:pPr>
            <a:r>
              <a:rPr lang="en-US"/>
              <a:t>Drawing Map Contacts</a:t>
            </a:r>
          </a:p>
        </p:txBody>
      </p:sp>
      <p:sp>
        <p:nvSpPr>
          <p:cNvPr id="480259" name="Rectangle 3">
            <a:extLst>
              <a:ext uri="{FF2B5EF4-FFF2-40B4-BE49-F238E27FC236}">
                <a16:creationId xmlns:a16="http://schemas.microsoft.com/office/drawing/2014/main" id="{20F8FAED-3972-45B7-8CC2-E8962D021554}"/>
              </a:ext>
            </a:extLst>
          </p:cNvPr>
          <p:cNvSpPr>
            <a:spLocks noGrp="1" noChangeArrowheads="1"/>
          </p:cNvSpPr>
          <p:nvPr>
            <p:ph type="body" idx="1"/>
          </p:nvPr>
        </p:nvSpPr>
        <p:spPr>
          <a:xfrm>
            <a:off x="533400" y="1752600"/>
            <a:ext cx="7772400" cy="4419600"/>
          </a:xfrm>
        </p:spPr>
        <p:txBody>
          <a:bodyPr/>
          <a:lstStyle/>
          <a:p>
            <a:pPr marL="0" indent="0" eaLnBrk="1" hangingPunct="1">
              <a:lnSpc>
                <a:spcPct val="90000"/>
              </a:lnSpc>
              <a:buFont typeface="Monotype Sorts" charset="2"/>
              <a:buNone/>
              <a:defRPr/>
            </a:pPr>
            <a:endParaRPr lang="en-US" sz="2800" dirty="0"/>
          </a:p>
          <a:p>
            <a:pPr eaLnBrk="1" hangingPunct="1">
              <a:lnSpc>
                <a:spcPct val="90000"/>
              </a:lnSpc>
              <a:buFont typeface="Monotype Sorts" charset="2"/>
              <a:buChar char="n"/>
              <a:defRPr/>
            </a:pPr>
            <a:r>
              <a:rPr lang="en-US" sz="2800" dirty="0"/>
              <a:t>Three fundamental types of contacts:  </a:t>
            </a:r>
            <a:r>
              <a:rPr lang="en-US" sz="2800" dirty="0" err="1"/>
              <a:t>Depostional</a:t>
            </a:r>
            <a:r>
              <a:rPr lang="en-US" sz="2800" dirty="0"/>
              <a:t>, Fault and Intrusive.</a:t>
            </a:r>
          </a:p>
          <a:p>
            <a:pPr lvl="1" eaLnBrk="1" hangingPunct="1">
              <a:lnSpc>
                <a:spcPct val="90000"/>
              </a:lnSpc>
              <a:buFont typeface="Monotype Sorts" charset="2"/>
              <a:buChar char="l"/>
              <a:defRPr/>
            </a:pPr>
            <a:r>
              <a:rPr lang="en-US" sz="2400" dirty="0"/>
              <a:t>Solid lines are definite contacts, dashed lines are approximate contacts, dotted lines are concealed contacts.</a:t>
            </a:r>
          </a:p>
          <a:p>
            <a:pPr lvl="1" eaLnBrk="1" hangingPunct="1">
              <a:lnSpc>
                <a:spcPct val="90000"/>
              </a:lnSpc>
              <a:buFont typeface="Monotype Sorts" charset="2"/>
              <a:buChar char="l"/>
              <a:defRPr/>
            </a:pPr>
            <a:r>
              <a:rPr lang="en-US" sz="2400" dirty="0"/>
              <a:t>Faults are drawn in heavier lines and have associated kinematic symbols.</a:t>
            </a: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A0A0F-DE93-4059-89FB-D00C9C2CADD3}"/>
              </a:ext>
            </a:extLst>
          </p:cNvPr>
          <p:cNvSpPr>
            <a:spLocks noGrp="1"/>
          </p:cNvSpPr>
          <p:nvPr>
            <p:ph type="title"/>
          </p:nvPr>
        </p:nvSpPr>
        <p:spPr/>
        <p:txBody>
          <a:bodyPr/>
          <a:lstStyle/>
          <a:p>
            <a:pPr>
              <a:defRPr/>
            </a:pPr>
            <a:r>
              <a:rPr lang="en-US" dirty="0"/>
              <a:t>Drawing Map Contacts Continued</a:t>
            </a:r>
          </a:p>
        </p:txBody>
      </p:sp>
      <p:sp>
        <p:nvSpPr>
          <p:cNvPr id="3" name="Content Placeholder 2">
            <a:extLst>
              <a:ext uri="{FF2B5EF4-FFF2-40B4-BE49-F238E27FC236}">
                <a16:creationId xmlns:a16="http://schemas.microsoft.com/office/drawing/2014/main" id="{DD2A33AA-3789-4DA5-B508-E99A2AA471E2}"/>
              </a:ext>
            </a:extLst>
          </p:cNvPr>
          <p:cNvSpPr>
            <a:spLocks noGrp="1"/>
          </p:cNvSpPr>
          <p:nvPr>
            <p:ph idx="1"/>
          </p:nvPr>
        </p:nvSpPr>
        <p:spPr>
          <a:xfrm>
            <a:off x="76200" y="1828800"/>
            <a:ext cx="8382000" cy="4114800"/>
          </a:xfrm>
        </p:spPr>
        <p:txBody>
          <a:bodyPr/>
          <a:lstStyle/>
          <a:p>
            <a:pPr eaLnBrk="1" hangingPunct="1">
              <a:lnSpc>
                <a:spcPct val="90000"/>
              </a:lnSpc>
              <a:buFont typeface="Monotype Sorts" charset="2"/>
              <a:buChar char="n"/>
              <a:defRPr/>
            </a:pPr>
            <a:r>
              <a:rPr lang="en-US" sz="2800" dirty="0"/>
              <a:t>Discordant intrusive rock bodies have irregular contacts.</a:t>
            </a:r>
          </a:p>
          <a:p>
            <a:pPr eaLnBrk="1" hangingPunct="1">
              <a:lnSpc>
                <a:spcPct val="90000"/>
              </a:lnSpc>
              <a:buFont typeface="Monotype Sorts" charset="2"/>
              <a:buChar char="n"/>
              <a:defRPr/>
            </a:pPr>
            <a:r>
              <a:rPr lang="en-US" sz="2800" dirty="0"/>
              <a:t>Tabular rock bodies have planar or </a:t>
            </a:r>
            <a:r>
              <a:rPr lang="en-US" sz="2800" dirty="0" err="1"/>
              <a:t>curviplanar</a:t>
            </a:r>
            <a:r>
              <a:rPr lang="en-US" sz="2800" dirty="0"/>
              <a:t> contacts.  Faults behave this way too.</a:t>
            </a:r>
          </a:p>
          <a:p>
            <a:pPr lvl="1" eaLnBrk="1" hangingPunct="1">
              <a:lnSpc>
                <a:spcPct val="90000"/>
              </a:lnSpc>
              <a:buFont typeface="Monotype Sorts" charset="2"/>
              <a:buChar char="l"/>
              <a:defRPr/>
            </a:pPr>
            <a:r>
              <a:rPr lang="en-US" sz="2400" dirty="0"/>
              <a:t>Most depositional contacts</a:t>
            </a:r>
          </a:p>
          <a:p>
            <a:pPr lvl="1" eaLnBrk="1" hangingPunct="1">
              <a:lnSpc>
                <a:spcPct val="90000"/>
              </a:lnSpc>
              <a:buFont typeface="Monotype Sorts" charset="2"/>
              <a:buChar char="l"/>
              <a:defRPr/>
            </a:pPr>
            <a:r>
              <a:rPr lang="en-US" sz="2400" dirty="0"/>
              <a:t>Dikes and sills</a:t>
            </a:r>
          </a:p>
          <a:p>
            <a:pPr lvl="1" eaLnBrk="1" hangingPunct="1">
              <a:lnSpc>
                <a:spcPct val="90000"/>
              </a:lnSpc>
              <a:buFont typeface="Monotype Sorts" charset="2"/>
              <a:buChar char="l"/>
              <a:defRPr/>
            </a:pPr>
            <a:r>
              <a:rPr lang="en-US" sz="2400" dirty="0"/>
              <a:t>When flat lying these contacts follow topography</a:t>
            </a:r>
          </a:p>
          <a:p>
            <a:pPr lvl="1" eaLnBrk="1" hangingPunct="1">
              <a:lnSpc>
                <a:spcPct val="90000"/>
              </a:lnSpc>
              <a:buFont typeface="Monotype Sorts" charset="2"/>
              <a:buChar char="l"/>
              <a:defRPr/>
            </a:pPr>
            <a:r>
              <a:rPr lang="en-US" sz="2400" dirty="0"/>
              <a:t>When vertical they are straight</a:t>
            </a:r>
          </a:p>
          <a:p>
            <a:pPr lvl="1" eaLnBrk="1" hangingPunct="1">
              <a:lnSpc>
                <a:spcPct val="90000"/>
              </a:lnSpc>
              <a:buFont typeface="Monotype Sorts" charset="2"/>
              <a:buChar char="l"/>
              <a:defRPr/>
            </a:pPr>
            <a:r>
              <a:rPr lang="en-US" sz="2400" dirty="0"/>
              <a:t>When dipping they follow the rule of Vs.</a:t>
            </a:r>
          </a:p>
          <a:p>
            <a:pPr lvl="1" eaLnBrk="1" hangingPunct="1">
              <a:lnSpc>
                <a:spcPct val="90000"/>
              </a:lnSpc>
              <a:buFont typeface="Monotype Sorts" charset="2"/>
              <a:buChar char="l"/>
              <a:defRPr/>
            </a:pPr>
            <a:r>
              <a:rPr lang="en-US" sz="2400" dirty="0"/>
              <a:t>These can be predicted and logically projected based on topographic expression, vegetation, etc.</a:t>
            </a:r>
          </a:p>
          <a:p>
            <a:pPr lvl="2" eaLnBrk="1" hangingPunct="1">
              <a:lnSpc>
                <a:spcPct val="90000"/>
              </a:lnSpc>
              <a:defRPr/>
            </a:pPr>
            <a:r>
              <a:rPr lang="en-US" sz="2000" dirty="0"/>
              <a:t>i.e. they do not rapidly change orientation</a:t>
            </a:r>
          </a:p>
          <a:p>
            <a:pPr marL="914400" lvl="2" indent="0" eaLnBrk="1" hangingPunct="1">
              <a:lnSpc>
                <a:spcPct val="90000"/>
              </a:lnSpc>
              <a:buFontTx/>
              <a:buNone/>
              <a:defRPr/>
            </a:pPr>
            <a:endParaRPr lang="en-US" sz="2000" dirty="0"/>
          </a:p>
          <a:p>
            <a:pPr>
              <a:buFont typeface="Monotype Sorts" charset="2"/>
              <a:buChar char="n"/>
              <a:defRP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B4994E99-774C-4EAF-AC24-802438B92C57}"/>
              </a:ext>
            </a:extLst>
          </p:cNvPr>
          <p:cNvSpPr>
            <a:spLocks noGrp="1" noChangeArrowheads="1"/>
          </p:cNvSpPr>
          <p:nvPr>
            <p:ph type="title"/>
          </p:nvPr>
        </p:nvSpPr>
        <p:spPr>
          <a:xfrm>
            <a:off x="685800" y="304800"/>
            <a:ext cx="7772400" cy="609600"/>
          </a:xfrm>
        </p:spPr>
        <p:txBody>
          <a:bodyPr/>
          <a:lstStyle/>
          <a:p>
            <a:pPr>
              <a:defRPr/>
            </a:pPr>
            <a:r>
              <a:rPr lang="en-US"/>
              <a:t>Objectives of Mapping</a:t>
            </a:r>
          </a:p>
        </p:txBody>
      </p:sp>
      <p:sp>
        <p:nvSpPr>
          <p:cNvPr id="66563" name="Rectangle 3">
            <a:extLst>
              <a:ext uri="{FF2B5EF4-FFF2-40B4-BE49-F238E27FC236}">
                <a16:creationId xmlns:a16="http://schemas.microsoft.com/office/drawing/2014/main" id="{B1394366-6C20-4C97-ABEE-882B59A00D7E}"/>
              </a:ext>
            </a:extLst>
          </p:cNvPr>
          <p:cNvSpPr>
            <a:spLocks noGrp="1" noChangeArrowheads="1"/>
          </p:cNvSpPr>
          <p:nvPr>
            <p:ph type="body" idx="1"/>
          </p:nvPr>
        </p:nvSpPr>
        <p:spPr/>
        <p:txBody>
          <a:bodyPr/>
          <a:lstStyle/>
          <a:p>
            <a:pPr>
              <a:lnSpc>
                <a:spcPct val="90000"/>
              </a:lnSpc>
              <a:buFont typeface="Monotype Sorts" charset="2"/>
              <a:buChar char="n"/>
              <a:defRPr/>
            </a:pPr>
            <a:r>
              <a:rPr lang="en-US" dirty="0"/>
              <a:t>Accurately show surface distribution of bedrock units (i.e. contacts)</a:t>
            </a:r>
          </a:p>
          <a:p>
            <a:pPr>
              <a:lnSpc>
                <a:spcPct val="90000"/>
              </a:lnSpc>
              <a:buFont typeface="Monotype Sorts" charset="2"/>
              <a:buChar char="n"/>
              <a:defRPr/>
            </a:pPr>
            <a:r>
              <a:rPr lang="en-US" dirty="0"/>
              <a:t>Present sufficient structural data to interpret the three-dimensional subsurface geometry of rock units</a:t>
            </a:r>
          </a:p>
          <a:p>
            <a:pPr>
              <a:lnSpc>
                <a:spcPct val="90000"/>
              </a:lnSpc>
              <a:buFont typeface="Monotype Sorts" charset="2"/>
              <a:buChar char="n"/>
              <a:defRPr/>
            </a:pPr>
            <a:r>
              <a:rPr lang="en-US" dirty="0"/>
              <a:t>You can’t have too much structure data!</a:t>
            </a: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9253404C-DD5B-4BC3-9603-D81F5138CC33}"/>
              </a:ext>
            </a:extLst>
          </p:cNvPr>
          <p:cNvSpPr>
            <a:spLocks noGrp="1" noChangeArrowheads="1"/>
          </p:cNvSpPr>
          <p:nvPr>
            <p:ph type="title"/>
          </p:nvPr>
        </p:nvSpPr>
        <p:spPr>
          <a:xfrm>
            <a:off x="685800" y="304800"/>
            <a:ext cx="7772400" cy="609600"/>
          </a:xfrm>
        </p:spPr>
        <p:txBody>
          <a:bodyPr/>
          <a:lstStyle/>
          <a:p>
            <a:pPr>
              <a:defRPr/>
            </a:pPr>
            <a:r>
              <a:rPr lang="en-US"/>
              <a:t>Mapping Procedures</a:t>
            </a:r>
          </a:p>
        </p:txBody>
      </p:sp>
      <p:sp>
        <p:nvSpPr>
          <p:cNvPr id="68611" name="Rectangle 3">
            <a:extLst>
              <a:ext uri="{FF2B5EF4-FFF2-40B4-BE49-F238E27FC236}">
                <a16:creationId xmlns:a16="http://schemas.microsoft.com/office/drawing/2014/main" id="{FA5ABB67-C808-4175-A1E2-58659FCDF058}"/>
              </a:ext>
            </a:extLst>
          </p:cNvPr>
          <p:cNvSpPr>
            <a:spLocks noGrp="1" noChangeArrowheads="1"/>
          </p:cNvSpPr>
          <p:nvPr>
            <p:ph type="body" idx="1"/>
          </p:nvPr>
        </p:nvSpPr>
        <p:spPr>
          <a:xfrm>
            <a:off x="685800" y="1981200"/>
            <a:ext cx="7772400" cy="4419600"/>
          </a:xfrm>
        </p:spPr>
        <p:txBody>
          <a:bodyPr/>
          <a:lstStyle/>
          <a:p>
            <a:pPr>
              <a:lnSpc>
                <a:spcPct val="90000"/>
              </a:lnSpc>
              <a:buFont typeface="Monotype Sorts" charset="2"/>
              <a:buChar char="n"/>
              <a:defRPr/>
            </a:pPr>
            <a:r>
              <a:rPr lang="en-US" sz="2800" dirty="0"/>
              <a:t>Keep field and office maps</a:t>
            </a:r>
          </a:p>
          <a:p>
            <a:pPr lvl="1">
              <a:lnSpc>
                <a:spcPct val="90000"/>
              </a:lnSpc>
              <a:buFont typeface="Monotype Sorts" charset="2"/>
              <a:buChar char="l"/>
              <a:defRPr/>
            </a:pPr>
            <a:r>
              <a:rPr lang="en-US" sz="2400" dirty="0"/>
              <a:t>Your office map is your insurance policy</a:t>
            </a:r>
          </a:p>
          <a:p>
            <a:pPr>
              <a:lnSpc>
                <a:spcPct val="90000"/>
              </a:lnSpc>
              <a:buFont typeface="Monotype Sorts" charset="2"/>
              <a:buChar char="n"/>
              <a:defRPr/>
            </a:pPr>
            <a:r>
              <a:rPr lang="en-US" sz="2800" dirty="0"/>
              <a:t>Do all mapping in the field</a:t>
            </a:r>
          </a:p>
          <a:p>
            <a:pPr lvl="1">
              <a:lnSpc>
                <a:spcPct val="90000"/>
              </a:lnSpc>
              <a:buFont typeface="Monotype Sorts" charset="2"/>
              <a:buChar char="l"/>
              <a:defRPr/>
            </a:pPr>
            <a:r>
              <a:rPr lang="en-US" sz="2400" dirty="0"/>
              <a:t>Draw all contacts in the field</a:t>
            </a:r>
          </a:p>
          <a:p>
            <a:pPr lvl="1">
              <a:lnSpc>
                <a:spcPct val="90000"/>
              </a:lnSpc>
              <a:buFont typeface="Monotype Sorts" charset="2"/>
              <a:buChar char="l"/>
              <a:defRPr/>
            </a:pPr>
            <a:r>
              <a:rPr lang="en-US" sz="2400" dirty="0"/>
              <a:t>Color units in the field</a:t>
            </a:r>
          </a:p>
          <a:p>
            <a:pPr lvl="1">
              <a:lnSpc>
                <a:spcPct val="90000"/>
              </a:lnSpc>
              <a:buFont typeface="Monotype Sorts" charset="2"/>
              <a:buChar char="l"/>
              <a:defRPr/>
            </a:pPr>
            <a:r>
              <a:rPr lang="en-US" sz="2400" dirty="0"/>
              <a:t>Plot strikes and dips in the field</a:t>
            </a:r>
          </a:p>
          <a:p>
            <a:pPr lvl="1">
              <a:lnSpc>
                <a:spcPct val="90000"/>
              </a:lnSpc>
              <a:buFont typeface="Monotype Sorts" charset="2"/>
              <a:buChar char="l"/>
              <a:defRPr/>
            </a:pPr>
            <a:r>
              <a:rPr lang="en-US" sz="2400" dirty="0"/>
              <a:t>Why? – </a:t>
            </a:r>
          </a:p>
          <a:p>
            <a:pPr lvl="2">
              <a:lnSpc>
                <a:spcPct val="90000"/>
              </a:lnSpc>
              <a:defRPr/>
            </a:pPr>
            <a:r>
              <a:rPr lang="en-US" sz="2000" dirty="0"/>
              <a:t>Allows you to see inconsistencies and plan a mapping strategy</a:t>
            </a:r>
          </a:p>
          <a:p>
            <a:pPr lvl="2">
              <a:lnSpc>
                <a:spcPct val="90000"/>
              </a:lnSpc>
              <a:defRPr/>
            </a:pPr>
            <a:r>
              <a:rPr lang="en-US" sz="2000" dirty="0"/>
              <a:t>Field maps will be collected and graded daily</a:t>
            </a: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672BC1F6-293C-4376-80C3-5D2D4ABE4AA0}"/>
              </a:ext>
            </a:extLst>
          </p:cNvPr>
          <p:cNvSpPr>
            <a:spLocks noGrp="1" noChangeArrowheads="1"/>
          </p:cNvSpPr>
          <p:nvPr>
            <p:ph type="title"/>
          </p:nvPr>
        </p:nvSpPr>
        <p:spPr>
          <a:xfrm>
            <a:off x="685800" y="304800"/>
            <a:ext cx="7772400" cy="609600"/>
          </a:xfrm>
        </p:spPr>
        <p:txBody>
          <a:bodyPr/>
          <a:lstStyle/>
          <a:p>
            <a:pPr>
              <a:defRPr/>
            </a:pPr>
            <a:r>
              <a:rPr lang="en-US"/>
              <a:t>Mapping Procedures</a:t>
            </a:r>
          </a:p>
        </p:txBody>
      </p:sp>
      <p:sp>
        <p:nvSpPr>
          <p:cNvPr id="154627" name="Rectangle 3">
            <a:extLst>
              <a:ext uri="{FF2B5EF4-FFF2-40B4-BE49-F238E27FC236}">
                <a16:creationId xmlns:a16="http://schemas.microsoft.com/office/drawing/2014/main" id="{0DC38106-ACC2-4F3E-858B-47658519B6D0}"/>
              </a:ext>
            </a:extLst>
          </p:cNvPr>
          <p:cNvSpPr>
            <a:spLocks noGrp="1" noChangeArrowheads="1"/>
          </p:cNvSpPr>
          <p:nvPr>
            <p:ph type="body" idx="1"/>
          </p:nvPr>
        </p:nvSpPr>
        <p:spPr>
          <a:xfrm>
            <a:off x="685800" y="1981200"/>
            <a:ext cx="7772400" cy="4419600"/>
          </a:xfrm>
        </p:spPr>
        <p:txBody>
          <a:bodyPr/>
          <a:lstStyle/>
          <a:p>
            <a:pPr>
              <a:lnSpc>
                <a:spcPct val="90000"/>
              </a:lnSpc>
              <a:buFont typeface="Monotype Sorts" charset="2"/>
              <a:buChar char="n"/>
              <a:defRPr/>
            </a:pPr>
            <a:r>
              <a:rPr lang="en-US" dirty="0"/>
              <a:t>Keep track of your location at all times</a:t>
            </a:r>
          </a:p>
          <a:p>
            <a:pPr lvl="1">
              <a:lnSpc>
                <a:spcPct val="90000"/>
              </a:lnSpc>
              <a:buFont typeface="Monotype Sorts" charset="2"/>
              <a:buChar char="l"/>
              <a:defRPr/>
            </a:pPr>
            <a:r>
              <a:rPr lang="en-US" dirty="0"/>
              <a:t>Know the contour interval and scale of the map</a:t>
            </a:r>
          </a:p>
          <a:p>
            <a:pPr lvl="1">
              <a:lnSpc>
                <a:spcPct val="90000"/>
              </a:lnSpc>
              <a:buFont typeface="Monotype Sorts" charset="2"/>
              <a:buChar char="l"/>
              <a:defRPr/>
            </a:pPr>
            <a:r>
              <a:rPr lang="en-US" dirty="0"/>
              <a:t>Use terrain recognition, triangulation or any other method to accurately locate yourself</a:t>
            </a:r>
          </a:p>
          <a:p>
            <a:pPr>
              <a:lnSpc>
                <a:spcPct val="90000"/>
              </a:lnSpc>
              <a:buFont typeface="Monotype Sorts" charset="2"/>
              <a:buChar char="n"/>
              <a:defRPr/>
            </a:pPr>
            <a:r>
              <a:rPr lang="en-US" dirty="0"/>
              <a:t>Keep a record of your field stations</a:t>
            </a:r>
          </a:p>
          <a:p>
            <a:pPr lvl="1">
              <a:lnSpc>
                <a:spcPct val="90000"/>
              </a:lnSpc>
              <a:buFont typeface="Monotype Sorts" charset="2"/>
              <a:buChar char="l"/>
              <a:defRPr/>
            </a:pPr>
            <a:r>
              <a:rPr lang="en-US" dirty="0"/>
              <a:t>Identify the location of each station in your notebook and on your map.</a:t>
            </a:r>
          </a:p>
          <a:p>
            <a:pPr marL="457200" lvl="1" indent="0">
              <a:lnSpc>
                <a:spcPct val="90000"/>
              </a:lnSpc>
              <a:buFont typeface="Monotype Sorts" charset="2"/>
              <a:buNone/>
              <a:defRPr/>
            </a:pPr>
            <a:endParaRPr lang="en-US" dirty="0"/>
          </a:p>
        </p:txBody>
      </p:sp>
    </p:spTree>
  </p:cSld>
  <p:clrMapOvr>
    <a:masterClrMapping/>
  </p:clrMapOvr>
  <p:transition>
    <p:fade thruBlk="1"/>
  </p:transition>
</p:sld>
</file>

<file path=ppt/theme/theme1.xml><?xml version="1.0" encoding="utf-8"?>
<a:theme xmlns:a="http://schemas.openxmlformats.org/drawingml/2006/main" name="03 Earth Stress">
  <a:themeElements>
    <a:clrScheme name="03 Earth Stress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fontScheme name="03 Earth Stres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a:defRPr>
        </a:defPPr>
      </a:lstStyle>
    </a:lnDef>
  </a:objectDefaults>
  <a:extraClrSchemeLst>
    <a:extraClrScheme>
      <a:clrScheme name="03 Earth Stress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03 Earth Stress 2">
        <a:dk1>
          <a:srgbClr val="000066"/>
        </a:dk1>
        <a:lt1>
          <a:srgbClr val="CCECFF"/>
        </a:lt1>
        <a:dk2>
          <a:srgbClr val="6699FF"/>
        </a:dk2>
        <a:lt2>
          <a:srgbClr val="CCFFFF"/>
        </a:lt2>
        <a:accent1>
          <a:srgbClr val="CC99FF"/>
        </a:accent1>
        <a:accent2>
          <a:srgbClr val="9999FF"/>
        </a:accent2>
        <a:accent3>
          <a:srgbClr val="B8CAFF"/>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03 Earth Stress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King:Teaching:Geol. 335:2003:Powerpoint lecture:03 Earth Stress.ppt</Template>
  <TotalTime>2437</TotalTime>
  <Words>1017</Words>
  <Application>Microsoft Office PowerPoint</Application>
  <PresentationFormat>On-screen Show (4:3)</PresentationFormat>
  <Paragraphs>175</Paragraphs>
  <Slides>24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Times</vt:lpstr>
      <vt:lpstr>Arial</vt:lpstr>
      <vt:lpstr>Monotype Sorts</vt:lpstr>
      <vt:lpstr>Calibri</vt:lpstr>
      <vt:lpstr>Times New Roman</vt:lpstr>
      <vt:lpstr>03 Earth Stress</vt:lpstr>
      <vt:lpstr>Office Theme</vt:lpstr>
      <vt:lpstr>Field Geology</vt:lpstr>
      <vt:lpstr>What is a Geologic Map?</vt:lpstr>
      <vt:lpstr>PowerPoint Presentation</vt:lpstr>
      <vt:lpstr>PowerPoint Presentation</vt:lpstr>
      <vt:lpstr>Drawing Map Contacts</vt:lpstr>
      <vt:lpstr>Drawing Map Contacts Continued</vt:lpstr>
      <vt:lpstr>Objectives of Mapping</vt:lpstr>
      <vt:lpstr>Mapping Procedures</vt:lpstr>
      <vt:lpstr>Mapping Procedures</vt:lpstr>
      <vt:lpstr>Drawing Map Contacts</vt:lpstr>
      <vt:lpstr>Drawing Map Contacts</vt:lpstr>
      <vt:lpstr>Rule of V’s</vt:lpstr>
      <vt:lpstr>Rule of V’s</vt:lpstr>
      <vt:lpstr>Flatirons</vt:lpstr>
      <vt:lpstr>Special Map Units</vt:lpstr>
      <vt:lpstr>Coloring Your Map</vt:lpstr>
      <vt:lpstr>Official USGS Map Colors</vt:lpstr>
      <vt:lpstr>Structural Data</vt:lpstr>
      <vt:lpstr>Good Field Sketches Result in a Better Map</vt:lpstr>
      <vt:lpstr>Variables Affecting Map Patterns</vt:lpstr>
      <vt:lpstr>Testing for Mapping Accuracy</vt:lpstr>
      <vt:lpstr>What you need for tomorrow</vt:lpstr>
      <vt:lpstr>PowerPoint Presentation</vt:lpstr>
      <vt:lpstr>PowerPoint Presentation</vt:lpstr>
    </vt:vector>
  </TitlesOfParts>
  <Company>Fracture Systems,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dc:title>
  <dc:creator>Mark P. Fischer</dc:creator>
  <cp:lastModifiedBy>Malone, David</cp:lastModifiedBy>
  <cp:revision>214</cp:revision>
  <cp:lastPrinted>2004-04-20T19:01:24Z</cp:lastPrinted>
  <dcterms:created xsi:type="dcterms:W3CDTF">2002-12-31T02:13:58Z</dcterms:created>
  <dcterms:modified xsi:type="dcterms:W3CDTF">2021-06-10T00:47:19Z</dcterms:modified>
</cp:coreProperties>
</file>